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0"/>
  </p:notesMasterIdLst>
  <p:sldIdLst>
    <p:sldId id="256" r:id="rId2"/>
    <p:sldId id="292" r:id="rId3"/>
    <p:sldId id="258" r:id="rId4"/>
    <p:sldId id="283" r:id="rId5"/>
    <p:sldId id="257" r:id="rId6"/>
    <p:sldId id="291" r:id="rId7"/>
    <p:sldId id="448" r:id="rId8"/>
    <p:sldId id="294" r:id="rId9"/>
    <p:sldId id="456" r:id="rId10"/>
    <p:sldId id="284" r:id="rId11"/>
    <p:sldId id="287" r:id="rId12"/>
    <p:sldId id="450" r:id="rId13"/>
    <p:sldId id="451" r:id="rId14"/>
    <p:sldId id="449" r:id="rId15"/>
    <p:sldId id="285" r:id="rId16"/>
    <p:sldId id="455" r:id="rId17"/>
    <p:sldId id="452" r:id="rId18"/>
    <p:sldId id="453" r:id="rId19"/>
    <p:sldId id="286" r:id="rId20"/>
    <p:sldId id="461" r:id="rId21"/>
    <p:sldId id="281" r:id="rId22"/>
    <p:sldId id="460" r:id="rId23"/>
    <p:sldId id="457" r:id="rId24"/>
    <p:sldId id="282" r:id="rId25"/>
    <p:sldId id="462" r:id="rId26"/>
    <p:sldId id="463" r:id="rId27"/>
    <p:sldId id="288" r:id="rId28"/>
    <p:sldId id="293" r:id="rId29"/>
    <p:sldId id="458" r:id="rId30"/>
    <p:sldId id="289" r:id="rId31"/>
    <p:sldId id="290" r:id="rId32"/>
    <p:sldId id="459" r:id="rId33"/>
    <p:sldId id="259" r:id="rId34"/>
    <p:sldId id="260" r:id="rId35"/>
    <p:sldId id="261" r:id="rId36"/>
    <p:sldId id="262" r:id="rId37"/>
    <p:sldId id="263" r:id="rId38"/>
    <p:sldId id="46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BA4FF7-8F48-D143-AF2A-2CCA7165C1BD}" v="213" dt="2022-03-14T18:14:34.9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17" d="100"/>
          <a:sy n="117"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F41AC13C-D9EF-614C-ACCE-BE79967F5545}"/>
    <pc:docChg chg="undo custSel addSld modSld sldOrd">
      <pc:chgData name="Clements, William" userId="cbdb0636-a496-422a-8d40-98c53d494d26" providerId="ADAL" clId="{F41AC13C-D9EF-614C-ACCE-BE79967F5545}" dt="2022-02-15T22:55:10.924" v="657" actId="20577"/>
      <pc:docMkLst>
        <pc:docMk/>
      </pc:docMkLst>
      <pc:sldChg chg="modSp">
        <pc:chgData name="Clements, William" userId="cbdb0636-a496-422a-8d40-98c53d494d26" providerId="ADAL" clId="{F41AC13C-D9EF-614C-ACCE-BE79967F5545}" dt="2022-02-15T22:25:33.335" v="17"/>
        <pc:sldMkLst>
          <pc:docMk/>
          <pc:sldMk cId="2283062336" sldId="256"/>
        </pc:sldMkLst>
        <pc:spChg chg="mod">
          <ac:chgData name="Clements, William" userId="cbdb0636-a496-422a-8d40-98c53d494d26" providerId="ADAL" clId="{F41AC13C-D9EF-614C-ACCE-BE79967F5545}" dt="2022-02-15T22:25:33.335" v="17"/>
          <ac:spMkLst>
            <pc:docMk/>
            <pc:sldMk cId="2283062336" sldId="256"/>
            <ac:spMk id="2" creationId="{1089BCE5-E23F-4DB4-84C2-173E8A09A15A}"/>
          </ac:spMkLst>
        </pc:spChg>
        <pc:spChg chg="mod">
          <ac:chgData name="Clements, William" userId="cbdb0636-a496-422a-8d40-98c53d494d26" providerId="ADAL" clId="{F41AC13C-D9EF-614C-ACCE-BE79967F5545}" dt="2022-02-15T22:25:33.335" v="17"/>
          <ac:spMkLst>
            <pc:docMk/>
            <pc:sldMk cId="2283062336" sldId="256"/>
            <ac:spMk id="3" creationId="{6EAE088D-334F-452E-8D9F-68DBD0E2C3AE}"/>
          </ac:spMkLst>
        </pc:spChg>
      </pc:sldChg>
      <pc:sldChg chg="modSp mod">
        <pc:chgData name="Clements, William" userId="cbdb0636-a496-422a-8d40-98c53d494d26" providerId="ADAL" clId="{F41AC13C-D9EF-614C-ACCE-BE79967F5545}" dt="2022-02-15T22:41:21.334" v="284" actId="15"/>
        <pc:sldMkLst>
          <pc:docMk/>
          <pc:sldMk cId="2104093035" sldId="257"/>
        </pc:sldMkLst>
        <pc:spChg chg="mod">
          <ac:chgData name="Clements, William" userId="cbdb0636-a496-422a-8d40-98c53d494d26" providerId="ADAL" clId="{F41AC13C-D9EF-614C-ACCE-BE79967F5545}" dt="2022-02-15T22:25:33.335" v="17"/>
          <ac:spMkLst>
            <pc:docMk/>
            <pc:sldMk cId="2104093035" sldId="257"/>
            <ac:spMk id="2" creationId="{FBC2113E-9070-4ED5-8AA7-08A6DE234115}"/>
          </ac:spMkLst>
        </pc:spChg>
        <pc:spChg chg="mod">
          <ac:chgData name="Clements, William" userId="cbdb0636-a496-422a-8d40-98c53d494d26" providerId="ADAL" clId="{F41AC13C-D9EF-614C-ACCE-BE79967F5545}" dt="2022-02-15T22:41:21.334" v="284" actId="15"/>
          <ac:spMkLst>
            <pc:docMk/>
            <pc:sldMk cId="2104093035" sldId="257"/>
            <ac:spMk id="3" creationId="{CB33AA33-4755-43FF-85C4-49B87A9E00EA}"/>
          </ac:spMkLst>
        </pc:spChg>
      </pc:sldChg>
      <pc:sldChg chg="modSp">
        <pc:chgData name="Clements, William" userId="cbdb0636-a496-422a-8d40-98c53d494d26" providerId="ADAL" clId="{F41AC13C-D9EF-614C-ACCE-BE79967F5545}" dt="2022-02-15T22:30:54.347" v="32"/>
        <pc:sldMkLst>
          <pc:docMk/>
          <pc:sldMk cId="2124586098" sldId="258"/>
        </pc:sldMkLst>
        <pc:spChg chg="mod">
          <ac:chgData name="Clements, William" userId="cbdb0636-a496-422a-8d40-98c53d494d26" providerId="ADAL" clId="{F41AC13C-D9EF-614C-ACCE-BE79967F5545}" dt="2022-02-15T22:25:33.335" v="17"/>
          <ac:spMkLst>
            <pc:docMk/>
            <pc:sldMk cId="2124586098" sldId="258"/>
            <ac:spMk id="2" creationId="{6EC6D3DE-E051-4205-BF5E-6A29D0D78AFB}"/>
          </ac:spMkLst>
        </pc:spChg>
        <pc:spChg chg="mod">
          <ac:chgData name="Clements, William" userId="cbdb0636-a496-422a-8d40-98c53d494d26" providerId="ADAL" clId="{F41AC13C-D9EF-614C-ACCE-BE79967F5545}" dt="2022-02-15T22:30:54.347" v="32"/>
          <ac:spMkLst>
            <pc:docMk/>
            <pc:sldMk cId="2124586098" sldId="258"/>
            <ac:spMk id="3" creationId="{0EC5AE80-4489-4F21-9A04-204340E55770}"/>
          </ac:spMkLst>
        </pc:spChg>
      </pc:sldChg>
      <pc:sldChg chg="modSp mod">
        <pc:chgData name="Clements, William" userId="cbdb0636-a496-422a-8d40-98c53d494d26" providerId="ADAL" clId="{F41AC13C-D9EF-614C-ACCE-BE79967F5545}" dt="2022-02-15T22:40:28.419" v="275" actId="20577"/>
        <pc:sldMkLst>
          <pc:docMk/>
          <pc:sldMk cId="1813309903" sldId="259"/>
        </pc:sldMkLst>
        <pc:spChg chg="mod">
          <ac:chgData name="Clements, William" userId="cbdb0636-a496-422a-8d40-98c53d494d26" providerId="ADAL" clId="{F41AC13C-D9EF-614C-ACCE-BE79967F5545}" dt="2022-02-15T22:25:33.335" v="17"/>
          <ac:spMkLst>
            <pc:docMk/>
            <pc:sldMk cId="1813309903" sldId="259"/>
            <ac:spMk id="2" creationId="{D2062A3B-3A9E-49FE-9493-0F75348A9C97}"/>
          </ac:spMkLst>
        </pc:spChg>
        <pc:spChg chg="mod">
          <ac:chgData name="Clements, William" userId="cbdb0636-a496-422a-8d40-98c53d494d26" providerId="ADAL" clId="{F41AC13C-D9EF-614C-ACCE-BE79967F5545}" dt="2022-02-15T22:40:28.419" v="275" actId="20577"/>
          <ac:spMkLst>
            <pc:docMk/>
            <pc:sldMk cId="1813309903" sldId="259"/>
            <ac:spMk id="3" creationId="{2831D887-37A0-4F1B-8316-2C8D5ECEB9A4}"/>
          </ac:spMkLst>
        </pc:spChg>
      </pc:sldChg>
      <pc:sldChg chg="modSp mod">
        <pc:chgData name="Clements, William" userId="cbdb0636-a496-422a-8d40-98c53d494d26" providerId="ADAL" clId="{F41AC13C-D9EF-614C-ACCE-BE79967F5545}" dt="2022-02-15T22:43:33.691" v="508" actId="20577"/>
        <pc:sldMkLst>
          <pc:docMk/>
          <pc:sldMk cId="608375143" sldId="260"/>
        </pc:sldMkLst>
        <pc:spChg chg="mod">
          <ac:chgData name="Clements, William" userId="cbdb0636-a496-422a-8d40-98c53d494d26" providerId="ADAL" clId="{F41AC13C-D9EF-614C-ACCE-BE79967F5545}" dt="2022-02-15T22:25:33.335" v="17"/>
          <ac:spMkLst>
            <pc:docMk/>
            <pc:sldMk cId="608375143" sldId="260"/>
            <ac:spMk id="2" creationId="{D2062A3B-3A9E-49FE-9493-0F75348A9C97}"/>
          </ac:spMkLst>
        </pc:spChg>
        <pc:spChg chg="mod">
          <ac:chgData name="Clements, William" userId="cbdb0636-a496-422a-8d40-98c53d494d26" providerId="ADAL" clId="{F41AC13C-D9EF-614C-ACCE-BE79967F5545}" dt="2022-02-15T22:43:33.691" v="508" actId="20577"/>
          <ac:spMkLst>
            <pc:docMk/>
            <pc:sldMk cId="608375143" sldId="260"/>
            <ac:spMk id="3" creationId="{2831D887-37A0-4F1B-8316-2C8D5ECEB9A4}"/>
          </ac:spMkLst>
        </pc:spChg>
      </pc:sldChg>
      <pc:sldChg chg="modSp mod">
        <pc:chgData name="Clements, William" userId="cbdb0636-a496-422a-8d40-98c53d494d26" providerId="ADAL" clId="{F41AC13C-D9EF-614C-ACCE-BE79967F5545}" dt="2022-02-15T22:43:47.951" v="509" actId="1076"/>
        <pc:sldMkLst>
          <pc:docMk/>
          <pc:sldMk cId="1214873620" sldId="261"/>
        </pc:sldMkLst>
        <pc:spChg chg="mod">
          <ac:chgData name="Clements, William" userId="cbdb0636-a496-422a-8d40-98c53d494d26" providerId="ADAL" clId="{F41AC13C-D9EF-614C-ACCE-BE79967F5545}" dt="2022-02-15T22:25:33.335" v="17"/>
          <ac:spMkLst>
            <pc:docMk/>
            <pc:sldMk cId="1214873620" sldId="261"/>
            <ac:spMk id="2" creationId="{EDBF7C3C-98D9-4FE2-AF66-67E176F30ADF}"/>
          </ac:spMkLst>
        </pc:spChg>
        <pc:spChg chg="mod">
          <ac:chgData name="Clements, William" userId="cbdb0636-a496-422a-8d40-98c53d494d26" providerId="ADAL" clId="{F41AC13C-D9EF-614C-ACCE-BE79967F5545}" dt="2022-02-15T22:25:33.335" v="17"/>
          <ac:spMkLst>
            <pc:docMk/>
            <pc:sldMk cId="1214873620" sldId="261"/>
            <ac:spMk id="3" creationId="{21981182-8F79-40BD-A08F-1F2D2A01DBF4}"/>
          </ac:spMkLst>
        </pc:spChg>
        <pc:picChg chg="mod">
          <ac:chgData name="Clements, William" userId="cbdb0636-a496-422a-8d40-98c53d494d26" providerId="ADAL" clId="{F41AC13C-D9EF-614C-ACCE-BE79967F5545}" dt="2022-02-15T22:43:47.951" v="509" actId="1076"/>
          <ac:picMkLst>
            <pc:docMk/>
            <pc:sldMk cId="1214873620" sldId="261"/>
            <ac:picMk id="7" creationId="{9486B7B7-B07D-4278-A5F2-BF8BE75B0BE8}"/>
          </ac:picMkLst>
        </pc:picChg>
      </pc:sldChg>
      <pc:sldChg chg="modSp mod">
        <pc:chgData name="Clements, William" userId="cbdb0636-a496-422a-8d40-98c53d494d26" providerId="ADAL" clId="{F41AC13C-D9EF-614C-ACCE-BE79967F5545}" dt="2022-02-15T22:44:01.063" v="516" actId="15"/>
        <pc:sldMkLst>
          <pc:docMk/>
          <pc:sldMk cId="1694518211" sldId="262"/>
        </pc:sldMkLst>
        <pc:spChg chg="mod">
          <ac:chgData name="Clements, William" userId="cbdb0636-a496-422a-8d40-98c53d494d26" providerId="ADAL" clId="{F41AC13C-D9EF-614C-ACCE-BE79967F5545}" dt="2022-02-15T22:25:33.335" v="17"/>
          <ac:spMkLst>
            <pc:docMk/>
            <pc:sldMk cId="1694518211" sldId="262"/>
            <ac:spMk id="2" creationId="{CB3B809A-E984-46ED-BB2E-262B292FE095}"/>
          </ac:spMkLst>
        </pc:spChg>
        <pc:spChg chg="mod">
          <ac:chgData name="Clements, William" userId="cbdb0636-a496-422a-8d40-98c53d494d26" providerId="ADAL" clId="{F41AC13C-D9EF-614C-ACCE-BE79967F5545}" dt="2022-02-15T22:44:01.063" v="516" actId="15"/>
          <ac:spMkLst>
            <pc:docMk/>
            <pc:sldMk cId="1694518211" sldId="262"/>
            <ac:spMk id="3" creationId="{D9E2263D-24A3-4940-AEB7-7D2DD0BD9265}"/>
          </ac:spMkLst>
        </pc:spChg>
      </pc:sldChg>
      <pc:sldChg chg="modSp mod">
        <pc:chgData name="Clements, William" userId="cbdb0636-a496-422a-8d40-98c53d494d26" providerId="ADAL" clId="{F41AC13C-D9EF-614C-ACCE-BE79967F5545}" dt="2022-02-15T22:25:33.335" v="17"/>
        <pc:sldMkLst>
          <pc:docMk/>
          <pc:sldMk cId="341393822" sldId="263"/>
        </pc:sldMkLst>
        <pc:spChg chg="mod">
          <ac:chgData name="Clements, William" userId="cbdb0636-a496-422a-8d40-98c53d494d26" providerId="ADAL" clId="{F41AC13C-D9EF-614C-ACCE-BE79967F5545}" dt="2022-02-15T22:25:33.335" v="17"/>
          <ac:spMkLst>
            <pc:docMk/>
            <pc:sldMk cId="341393822" sldId="263"/>
            <ac:spMk id="2" creationId="{9B714428-3176-486A-A99B-0A4D9D70B117}"/>
          </ac:spMkLst>
        </pc:spChg>
        <pc:spChg chg="mod">
          <ac:chgData name="Clements, William" userId="cbdb0636-a496-422a-8d40-98c53d494d26" providerId="ADAL" clId="{F41AC13C-D9EF-614C-ACCE-BE79967F5545}" dt="2022-02-15T22:25:32.417" v="14" actId="27636"/>
          <ac:spMkLst>
            <pc:docMk/>
            <pc:sldMk cId="341393822" sldId="263"/>
            <ac:spMk id="3" creationId="{7D559CB0-6BCD-4C5C-A097-DC38B8ED3798}"/>
          </ac:spMkLst>
        </pc:spChg>
      </pc:sldChg>
      <pc:sldChg chg="modSp mod modShow">
        <pc:chgData name="Clements, William" userId="cbdb0636-a496-422a-8d40-98c53d494d26" providerId="ADAL" clId="{F41AC13C-D9EF-614C-ACCE-BE79967F5545}" dt="2022-02-15T22:27:15.371" v="21" actId="729"/>
        <pc:sldMkLst>
          <pc:docMk/>
          <pc:sldMk cId="3288412729" sldId="264"/>
        </pc:sldMkLst>
        <pc:spChg chg="mod">
          <ac:chgData name="Clements, William" userId="cbdb0636-a496-422a-8d40-98c53d494d26" providerId="ADAL" clId="{F41AC13C-D9EF-614C-ACCE-BE79967F5545}" dt="2022-02-15T22:25:33.335" v="17"/>
          <ac:spMkLst>
            <pc:docMk/>
            <pc:sldMk cId="3288412729" sldId="264"/>
            <ac:spMk id="2" creationId="{01C82A42-B320-4BF8-86DE-E7321EE58231}"/>
          </ac:spMkLst>
        </pc:spChg>
        <pc:spChg chg="mod">
          <ac:chgData name="Clements, William" userId="cbdb0636-a496-422a-8d40-98c53d494d26" providerId="ADAL" clId="{F41AC13C-D9EF-614C-ACCE-BE79967F5545}" dt="2022-02-15T22:25:33.335" v="17"/>
          <ac:spMkLst>
            <pc:docMk/>
            <pc:sldMk cId="3288412729" sldId="264"/>
            <ac:spMk id="3" creationId="{2851F935-AC9D-468D-887E-519FBC5505FF}"/>
          </ac:spMkLst>
        </pc:spChg>
        <pc:spChg chg="mod">
          <ac:chgData name="Clements, William" userId="cbdb0636-a496-422a-8d40-98c53d494d26" providerId="ADAL" clId="{F41AC13C-D9EF-614C-ACCE-BE79967F5545}" dt="2022-02-15T22:25:33.335" v="17"/>
          <ac:spMkLst>
            <pc:docMk/>
            <pc:sldMk cId="3288412729" sldId="264"/>
            <ac:spMk id="6" creationId="{9721AB5E-FF86-4423-B713-1CF67AC838F6}"/>
          </ac:spMkLst>
        </pc:spChg>
      </pc:sldChg>
      <pc:sldChg chg="modSp">
        <pc:chgData name="Clements, William" userId="cbdb0636-a496-422a-8d40-98c53d494d26" providerId="ADAL" clId="{F41AC13C-D9EF-614C-ACCE-BE79967F5545}" dt="2022-02-15T22:25:33.335" v="17"/>
        <pc:sldMkLst>
          <pc:docMk/>
          <pc:sldMk cId="2785515642" sldId="265"/>
        </pc:sldMkLst>
        <pc:spChg chg="mod">
          <ac:chgData name="Clements, William" userId="cbdb0636-a496-422a-8d40-98c53d494d26" providerId="ADAL" clId="{F41AC13C-D9EF-614C-ACCE-BE79967F5545}" dt="2022-02-15T22:25:33.335" v="17"/>
          <ac:spMkLst>
            <pc:docMk/>
            <pc:sldMk cId="2785515642" sldId="265"/>
            <ac:spMk id="2" creationId="{60F878B3-D502-477C-AA94-569EEE74332D}"/>
          </ac:spMkLst>
        </pc:spChg>
        <pc:spChg chg="mod">
          <ac:chgData name="Clements, William" userId="cbdb0636-a496-422a-8d40-98c53d494d26" providerId="ADAL" clId="{F41AC13C-D9EF-614C-ACCE-BE79967F5545}" dt="2022-02-15T22:25:33.335" v="17"/>
          <ac:spMkLst>
            <pc:docMk/>
            <pc:sldMk cId="2785515642" sldId="265"/>
            <ac:spMk id="3" creationId="{AD22E4D4-22A7-4576-8C64-DA28FBEEBA79}"/>
          </ac:spMkLst>
        </pc:spChg>
        <pc:spChg chg="mod">
          <ac:chgData name="Clements, William" userId="cbdb0636-a496-422a-8d40-98c53d494d26" providerId="ADAL" clId="{F41AC13C-D9EF-614C-ACCE-BE79967F5545}" dt="2022-02-15T22:25:33.335" v="17"/>
          <ac:spMkLst>
            <pc:docMk/>
            <pc:sldMk cId="2785515642" sldId="265"/>
            <ac:spMk id="4" creationId="{77089B9D-E836-44F1-99BD-25A2940BC1A4}"/>
          </ac:spMkLst>
        </pc:spChg>
      </pc:sldChg>
      <pc:sldChg chg="mod modShow">
        <pc:chgData name="Clements, William" userId="cbdb0636-a496-422a-8d40-98c53d494d26" providerId="ADAL" clId="{F41AC13C-D9EF-614C-ACCE-BE79967F5545}" dt="2022-02-15T22:27:21.485" v="22" actId="729"/>
        <pc:sldMkLst>
          <pc:docMk/>
          <pc:sldMk cId="3161702756" sldId="267"/>
        </pc:sldMkLst>
      </pc:sldChg>
      <pc:sldChg chg="mod modShow">
        <pc:chgData name="Clements, William" userId="cbdb0636-a496-422a-8d40-98c53d494d26" providerId="ADAL" clId="{F41AC13C-D9EF-614C-ACCE-BE79967F5545}" dt="2022-02-15T22:27:40.796" v="23" actId="729"/>
        <pc:sldMkLst>
          <pc:docMk/>
          <pc:sldMk cId="3886327956" sldId="268"/>
        </pc:sldMkLst>
      </pc:sldChg>
      <pc:sldChg chg="mod modShow">
        <pc:chgData name="Clements, William" userId="cbdb0636-a496-422a-8d40-98c53d494d26" providerId="ADAL" clId="{F41AC13C-D9EF-614C-ACCE-BE79967F5545}" dt="2022-02-15T22:27:40.796" v="23" actId="729"/>
        <pc:sldMkLst>
          <pc:docMk/>
          <pc:sldMk cId="1454052006" sldId="271"/>
        </pc:sldMkLst>
      </pc:sldChg>
      <pc:sldChg chg="mod modShow">
        <pc:chgData name="Clements, William" userId="cbdb0636-a496-422a-8d40-98c53d494d26" providerId="ADAL" clId="{F41AC13C-D9EF-614C-ACCE-BE79967F5545}" dt="2022-02-15T22:27:40.796" v="23" actId="729"/>
        <pc:sldMkLst>
          <pc:docMk/>
          <pc:sldMk cId="1275776687" sldId="272"/>
        </pc:sldMkLst>
      </pc:sldChg>
      <pc:sldChg chg="mod modShow">
        <pc:chgData name="Clements, William" userId="cbdb0636-a496-422a-8d40-98c53d494d26" providerId="ADAL" clId="{F41AC13C-D9EF-614C-ACCE-BE79967F5545}" dt="2022-02-15T22:27:40.796" v="23" actId="729"/>
        <pc:sldMkLst>
          <pc:docMk/>
          <pc:sldMk cId="725644052" sldId="273"/>
        </pc:sldMkLst>
      </pc:sldChg>
      <pc:sldChg chg="mod modShow">
        <pc:chgData name="Clements, William" userId="cbdb0636-a496-422a-8d40-98c53d494d26" providerId="ADAL" clId="{F41AC13C-D9EF-614C-ACCE-BE79967F5545}" dt="2022-02-15T22:27:40.796" v="23" actId="729"/>
        <pc:sldMkLst>
          <pc:docMk/>
          <pc:sldMk cId="3960491162" sldId="274"/>
        </pc:sldMkLst>
      </pc:sldChg>
      <pc:sldChg chg="mod modShow">
        <pc:chgData name="Clements, William" userId="cbdb0636-a496-422a-8d40-98c53d494d26" providerId="ADAL" clId="{F41AC13C-D9EF-614C-ACCE-BE79967F5545}" dt="2022-02-15T22:27:40.796" v="23" actId="729"/>
        <pc:sldMkLst>
          <pc:docMk/>
          <pc:sldMk cId="1721366411" sldId="275"/>
        </pc:sldMkLst>
      </pc:sldChg>
      <pc:sldChg chg="mod modShow">
        <pc:chgData name="Clements, William" userId="cbdb0636-a496-422a-8d40-98c53d494d26" providerId="ADAL" clId="{F41AC13C-D9EF-614C-ACCE-BE79967F5545}" dt="2022-02-15T22:27:40.796" v="23" actId="729"/>
        <pc:sldMkLst>
          <pc:docMk/>
          <pc:sldMk cId="2082030377" sldId="276"/>
        </pc:sldMkLst>
      </pc:sldChg>
      <pc:sldChg chg="mod modShow">
        <pc:chgData name="Clements, William" userId="cbdb0636-a496-422a-8d40-98c53d494d26" providerId="ADAL" clId="{F41AC13C-D9EF-614C-ACCE-BE79967F5545}" dt="2022-02-15T22:27:40.796" v="23" actId="729"/>
        <pc:sldMkLst>
          <pc:docMk/>
          <pc:sldMk cId="1576661134" sldId="277"/>
        </pc:sldMkLst>
      </pc:sldChg>
      <pc:sldChg chg="mod modShow">
        <pc:chgData name="Clements, William" userId="cbdb0636-a496-422a-8d40-98c53d494d26" providerId="ADAL" clId="{F41AC13C-D9EF-614C-ACCE-BE79967F5545}" dt="2022-02-15T22:27:40.796" v="23" actId="729"/>
        <pc:sldMkLst>
          <pc:docMk/>
          <pc:sldMk cId="1600944396" sldId="278"/>
        </pc:sldMkLst>
      </pc:sldChg>
      <pc:sldChg chg="mod modShow">
        <pc:chgData name="Clements, William" userId="cbdb0636-a496-422a-8d40-98c53d494d26" providerId="ADAL" clId="{F41AC13C-D9EF-614C-ACCE-BE79967F5545}" dt="2022-02-15T22:27:40.796" v="23" actId="729"/>
        <pc:sldMkLst>
          <pc:docMk/>
          <pc:sldMk cId="2793116847" sldId="279"/>
        </pc:sldMkLst>
      </pc:sldChg>
      <pc:sldChg chg="mod modShow">
        <pc:chgData name="Clements, William" userId="cbdb0636-a496-422a-8d40-98c53d494d26" providerId="ADAL" clId="{F41AC13C-D9EF-614C-ACCE-BE79967F5545}" dt="2022-02-15T22:27:40.796" v="23" actId="729"/>
        <pc:sldMkLst>
          <pc:docMk/>
          <pc:sldMk cId="1561140307" sldId="280"/>
        </pc:sldMkLst>
      </pc:sldChg>
      <pc:sldChg chg="mod modShow">
        <pc:chgData name="Clements, William" userId="cbdb0636-a496-422a-8d40-98c53d494d26" providerId="ADAL" clId="{F41AC13C-D9EF-614C-ACCE-BE79967F5545}" dt="2022-02-15T22:27:40.796" v="23" actId="729"/>
        <pc:sldMkLst>
          <pc:docMk/>
          <pc:sldMk cId="845323881" sldId="281"/>
        </pc:sldMkLst>
      </pc:sldChg>
      <pc:sldChg chg="mod modShow">
        <pc:chgData name="Clements, William" userId="cbdb0636-a496-422a-8d40-98c53d494d26" providerId="ADAL" clId="{F41AC13C-D9EF-614C-ACCE-BE79967F5545}" dt="2022-02-15T22:27:40.796" v="23" actId="729"/>
        <pc:sldMkLst>
          <pc:docMk/>
          <pc:sldMk cId="4276248430" sldId="282"/>
        </pc:sldMkLst>
      </pc:sldChg>
      <pc:sldChg chg="modSp new mod">
        <pc:chgData name="Clements, William" userId="cbdb0636-a496-422a-8d40-98c53d494d26" providerId="ADAL" clId="{F41AC13C-D9EF-614C-ACCE-BE79967F5545}" dt="2022-02-15T22:26:13.980" v="20" actId="15"/>
        <pc:sldMkLst>
          <pc:docMk/>
          <pc:sldMk cId="914403564" sldId="283"/>
        </pc:sldMkLst>
        <pc:spChg chg="mod">
          <ac:chgData name="Clements, William" userId="cbdb0636-a496-422a-8d40-98c53d494d26" providerId="ADAL" clId="{F41AC13C-D9EF-614C-ACCE-BE79967F5545}" dt="2022-02-15T22:25:33.335" v="17"/>
          <ac:spMkLst>
            <pc:docMk/>
            <pc:sldMk cId="914403564" sldId="283"/>
            <ac:spMk id="2" creationId="{2D37F4A7-8F95-DB40-8E1F-429041C488CF}"/>
          </ac:spMkLst>
        </pc:spChg>
        <pc:spChg chg="mod">
          <ac:chgData name="Clements, William" userId="cbdb0636-a496-422a-8d40-98c53d494d26" providerId="ADAL" clId="{F41AC13C-D9EF-614C-ACCE-BE79967F5545}" dt="2022-02-15T22:26:13.980" v="20" actId="15"/>
          <ac:spMkLst>
            <pc:docMk/>
            <pc:sldMk cId="914403564" sldId="283"/>
            <ac:spMk id="3" creationId="{B2CAD1BD-9A9E-704F-9AC1-6CA965F18EDA}"/>
          </ac:spMkLst>
        </pc:spChg>
      </pc:sldChg>
      <pc:sldChg chg="modSp new mod">
        <pc:chgData name="Clements, William" userId="cbdb0636-a496-422a-8d40-98c53d494d26" providerId="ADAL" clId="{F41AC13C-D9EF-614C-ACCE-BE79967F5545}" dt="2022-02-15T22:32:19.901" v="62" actId="27636"/>
        <pc:sldMkLst>
          <pc:docMk/>
          <pc:sldMk cId="2064514089" sldId="284"/>
        </pc:sldMkLst>
        <pc:spChg chg="mod">
          <ac:chgData name="Clements, William" userId="cbdb0636-a496-422a-8d40-98c53d494d26" providerId="ADAL" clId="{F41AC13C-D9EF-614C-ACCE-BE79967F5545}" dt="2022-02-15T22:30:05.034" v="31" actId="20577"/>
          <ac:spMkLst>
            <pc:docMk/>
            <pc:sldMk cId="2064514089" sldId="284"/>
            <ac:spMk id="2" creationId="{8E275BFA-0172-3649-A5F7-AF550DEBD8C8}"/>
          </ac:spMkLst>
        </pc:spChg>
        <pc:spChg chg="mod">
          <ac:chgData name="Clements, William" userId="cbdb0636-a496-422a-8d40-98c53d494d26" providerId="ADAL" clId="{F41AC13C-D9EF-614C-ACCE-BE79967F5545}" dt="2022-02-15T22:32:19.901" v="62" actId="27636"/>
          <ac:spMkLst>
            <pc:docMk/>
            <pc:sldMk cId="2064514089" sldId="284"/>
            <ac:spMk id="3" creationId="{3D0451A2-B900-BE4F-AA9D-E9D92A3CE5C8}"/>
          </ac:spMkLst>
        </pc:spChg>
      </pc:sldChg>
      <pc:sldChg chg="modSp new mod">
        <pc:chgData name="Clements, William" userId="cbdb0636-a496-422a-8d40-98c53d494d26" providerId="ADAL" clId="{F41AC13C-D9EF-614C-ACCE-BE79967F5545}" dt="2022-02-15T22:33:08.913" v="71" actId="15"/>
        <pc:sldMkLst>
          <pc:docMk/>
          <pc:sldMk cId="921876141" sldId="285"/>
        </pc:sldMkLst>
        <pc:spChg chg="mod">
          <ac:chgData name="Clements, William" userId="cbdb0636-a496-422a-8d40-98c53d494d26" providerId="ADAL" clId="{F41AC13C-D9EF-614C-ACCE-BE79967F5545}" dt="2022-02-15T22:32:43.489" v="64"/>
          <ac:spMkLst>
            <pc:docMk/>
            <pc:sldMk cId="921876141" sldId="285"/>
            <ac:spMk id="2" creationId="{08F03E13-83B6-8E4A-A193-21ECAD8BC19B}"/>
          </ac:spMkLst>
        </pc:spChg>
        <pc:spChg chg="mod">
          <ac:chgData name="Clements, William" userId="cbdb0636-a496-422a-8d40-98c53d494d26" providerId="ADAL" clId="{F41AC13C-D9EF-614C-ACCE-BE79967F5545}" dt="2022-02-15T22:33:08.913" v="71" actId="15"/>
          <ac:spMkLst>
            <pc:docMk/>
            <pc:sldMk cId="921876141" sldId="285"/>
            <ac:spMk id="3" creationId="{64F43962-92A4-5D42-A747-AE73B8D0F20F}"/>
          </ac:spMkLst>
        </pc:spChg>
      </pc:sldChg>
      <pc:sldChg chg="modSp new mod">
        <pc:chgData name="Clements, William" userId="cbdb0636-a496-422a-8d40-98c53d494d26" providerId="ADAL" clId="{F41AC13C-D9EF-614C-ACCE-BE79967F5545}" dt="2022-02-15T22:33:51.950" v="84" actId="27636"/>
        <pc:sldMkLst>
          <pc:docMk/>
          <pc:sldMk cId="2664627211" sldId="286"/>
        </pc:sldMkLst>
        <pc:spChg chg="mod">
          <ac:chgData name="Clements, William" userId="cbdb0636-a496-422a-8d40-98c53d494d26" providerId="ADAL" clId="{F41AC13C-D9EF-614C-ACCE-BE79967F5545}" dt="2022-02-15T22:33:37.028" v="73"/>
          <ac:spMkLst>
            <pc:docMk/>
            <pc:sldMk cId="2664627211" sldId="286"/>
            <ac:spMk id="2" creationId="{AFB3F607-B31A-1349-B533-CB16A491527D}"/>
          </ac:spMkLst>
        </pc:spChg>
        <pc:spChg chg="mod">
          <ac:chgData name="Clements, William" userId="cbdb0636-a496-422a-8d40-98c53d494d26" providerId="ADAL" clId="{F41AC13C-D9EF-614C-ACCE-BE79967F5545}" dt="2022-02-15T22:33:51.950" v="84" actId="27636"/>
          <ac:spMkLst>
            <pc:docMk/>
            <pc:sldMk cId="2664627211" sldId="286"/>
            <ac:spMk id="3" creationId="{12E47989-6E6A-6449-93BA-8C61662D9916}"/>
          </ac:spMkLst>
        </pc:spChg>
      </pc:sldChg>
      <pc:sldChg chg="modSp new mod">
        <pc:chgData name="Clements, William" userId="cbdb0636-a496-422a-8d40-98c53d494d26" providerId="ADAL" clId="{F41AC13C-D9EF-614C-ACCE-BE79967F5545}" dt="2022-02-15T22:55:10.924" v="657" actId="20577"/>
        <pc:sldMkLst>
          <pc:docMk/>
          <pc:sldMk cId="3202697175" sldId="287"/>
        </pc:sldMkLst>
        <pc:spChg chg="mod">
          <ac:chgData name="Clements, William" userId="cbdb0636-a496-422a-8d40-98c53d494d26" providerId="ADAL" clId="{F41AC13C-D9EF-614C-ACCE-BE79967F5545}" dt="2022-02-15T22:34:37.182" v="107" actId="20577"/>
          <ac:spMkLst>
            <pc:docMk/>
            <pc:sldMk cId="3202697175" sldId="287"/>
            <ac:spMk id="2" creationId="{09A4BF7B-6D42-944A-8EDC-5394CEB96CB4}"/>
          </ac:spMkLst>
        </pc:spChg>
        <pc:spChg chg="mod">
          <ac:chgData name="Clements, William" userId="cbdb0636-a496-422a-8d40-98c53d494d26" providerId="ADAL" clId="{F41AC13C-D9EF-614C-ACCE-BE79967F5545}" dt="2022-02-15T22:55:10.924" v="657" actId="20577"/>
          <ac:spMkLst>
            <pc:docMk/>
            <pc:sldMk cId="3202697175" sldId="287"/>
            <ac:spMk id="3" creationId="{0C9D2554-5C74-BE47-9517-2DE942E0326D}"/>
          </ac:spMkLst>
        </pc:spChg>
      </pc:sldChg>
      <pc:sldChg chg="modSp new mod">
        <pc:chgData name="Clements, William" userId="cbdb0636-a496-422a-8d40-98c53d494d26" providerId="ADAL" clId="{F41AC13C-D9EF-614C-ACCE-BE79967F5545}" dt="2022-02-15T22:36:33.127" v="153" actId="20577"/>
        <pc:sldMkLst>
          <pc:docMk/>
          <pc:sldMk cId="3120570307" sldId="288"/>
        </pc:sldMkLst>
        <pc:spChg chg="mod">
          <ac:chgData name="Clements, William" userId="cbdb0636-a496-422a-8d40-98c53d494d26" providerId="ADAL" clId="{F41AC13C-D9EF-614C-ACCE-BE79967F5545}" dt="2022-02-15T22:36:33.127" v="153" actId="20577"/>
          <ac:spMkLst>
            <pc:docMk/>
            <pc:sldMk cId="3120570307" sldId="288"/>
            <ac:spMk id="2" creationId="{6D6B2A36-20C3-6B4D-9533-6EDFC3ECF8AB}"/>
          </ac:spMkLst>
        </pc:spChg>
        <pc:spChg chg="mod">
          <ac:chgData name="Clements, William" userId="cbdb0636-a496-422a-8d40-98c53d494d26" providerId="ADAL" clId="{F41AC13C-D9EF-614C-ACCE-BE79967F5545}" dt="2022-02-15T22:36:11.314" v="142" actId="15"/>
          <ac:spMkLst>
            <pc:docMk/>
            <pc:sldMk cId="3120570307" sldId="288"/>
            <ac:spMk id="3" creationId="{0CF2E3A5-74BE-974C-BA9F-247F88FC4888}"/>
          </ac:spMkLst>
        </pc:spChg>
      </pc:sldChg>
      <pc:sldChg chg="modSp new mod">
        <pc:chgData name="Clements, William" userId="cbdb0636-a496-422a-8d40-98c53d494d26" providerId="ADAL" clId="{F41AC13C-D9EF-614C-ACCE-BE79967F5545}" dt="2022-02-15T22:37:04.899" v="169" actId="15"/>
        <pc:sldMkLst>
          <pc:docMk/>
          <pc:sldMk cId="2236756507" sldId="289"/>
        </pc:sldMkLst>
        <pc:spChg chg="mod">
          <ac:chgData name="Clements, William" userId="cbdb0636-a496-422a-8d40-98c53d494d26" providerId="ADAL" clId="{F41AC13C-D9EF-614C-ACCE-BE79967F5545}" dt="2022-02-15T22:36:39.652" v="155"/>
          <ac:spMkLst>
            <pc:docMk/>
            <pc:sldMk cId="2236756507" sldId="289"/>
            <ac:spMk id="2" creationId="{EC277AEE-C60D-4947-8FEF-AFFE3600A91B}"/>
          </ac:spMkLst>
        </pc:spChg>
        <pc:spChg chg="mod">
          <ac:chgData name="Clements, William" userId="cbdb0636-a496-422a-8d40-98c53d494d26" providerId="ADAL" clId="{F41AC13C-D9EF-614C-ACCE-BE79967F5545}" dt="2022-02-15T22:37:04.899" v="169" actId="15"/>
          <ac:spMkLst>
            <pc:docMk/>
            <pc:sldMk cId="2236756507" sldId="289"/>
            <ac:spMk id="3" creationId="{64789499-9B32-C343-9F7F-CA0BEA72884A}"/>
          </ac:spMkLst>
        </pc:spChg>
      </pc:sldChg>
      <pc:sldChg chg="modSp new mod">
        <pc:chgData name="Clements, William" userId="cbdb0636-a496-422a-8d40-98c53d494d26" providerId="ADAL" clId="{F41AC13C-D9EF-614C-ACCE-BE79967F5545}" dt="2022-02-15T22:37:58.202" v="199" actId="20577"/>
        <pc:sldMkLst>
          <pc:docMk/>
          <pc:sldMk cId="3411062540" sldId="290"/>
        </pc:sldMkLst>
        <pc:spChg chg="mod">
          <ac:chgData name="Clements, William" userId="cbdb0636-a496-422a-8d40-98c53d494d26" providerId="ADAL" clId="{F41AC13C-D9EF-614C-ACCE-BE79967F5545}" dt="2022-02-15T22:37:17.792" v="171"/>
          <ac:spMkLst>
            <pc:docMk/>
            <pc:sldMk cId="3411062540" sldId="290"/>
            <ac:spMk id="2" creationId="{D4D04453-CFB7-AA4E-9F82-FAA58C76D010}"/>
          </ac:spMkLst>
        </pc:spChg>
        <pc:spChg chg="mod">
          <ac:chgData name="Clements, William" userId="cbdb0636-a496-422a-8d40-98c53d494d26" providerId="ADAL" clId="{F41AC13C-D9EF-614C-ACCE-BE79967F5545}" dt="2022-02-15T22:37:58.202" v="199" actId="20577"/>
          <ac:spMkLst>
            <pc:docMk/>
            <pc:sldMk cId="3411062540" sldId="290"/>
            <ac:spMk id="3" creationId="{666C47A7-85B0-7D48-AB4B-F13FDBEB0DE4}"/>
          </ac:spMkLst>
        </pc:spChg>
      </pc:sldChg>
      <pc:sldChg chg="modSp new mod ord">
        <pc:chgData name="Clements, William" userId="cbdb0636-a496-422a-8d40-98c53d494d26" providerId="ADAL" clId="{F41AC13C-D9EF-614C-ACCE-BE79967F5545}" dt="2022-02-15T22:42:58.615" v="500" actId="20577"/>
        <pc:sldMkLst>
          <pc:docMk/>
          <pc:sldMk cId="4146527780" sldId="291"/>
        </pc:sldMkLst>
        <pc:spChg chg="mod">
          <ac:chgData name="Clements, William" userId="cbdb0636-a496-422a-8d40-98c53d494d26" providerId="ADAL" clId="{F41AC13C-D9EF-614C-ACCE-BE79967F5545}" dt="2022-02-15T22:41:32.304" v="302" actId="20577"/>
          <ac:spMkLst>
            <pc:docMk/>
            <pc:sldMk cId="4146527780" sldId="291"/>
            <ac:spMk id="2" creationId="{47DE44BA-87F8-204A-AC7C-DF8D6A4B1EE7}"/>
          </ac:spMkLst>
        </pc:spChg>
        <pc:spChg chg="mod">
          <ac:chgData name="Clements, William" userId="cbdb0636-a496-422a-8d40-98c53d494d26" providerId="ADAL" clId="{F41AC13C-D9EF-614C-ACCE-BE79967F5545}" dt="2022-02-15T22:42:58.615" v="500" actId="20577"/>
          <ac:spMkLst>
            <pc:docMk/>
            <pc:sldMk cId="4146527780" sldId="291"/>
            <ac:spMk id="3" creationId="{C25866EB-1318-6F44-86D8-BD900EA2D789}"/>
          </ac:spMkLst>
        </pc:spChg>
      </pc:sldChg>
    </pc:docChg>
  </pc:docChgLst>
  <pc:docChgLst>
    <pc:chgData name="William Clements" userId="cbdb0636-a496-422a-8d40-98c53d494d26" providerId="ADAL" clId="{B5CF48D3-3C66-4589-A608-C5C446EDAD07}"/>
    <pc:docChg chg="modSld">
      <pc:chgData name="William Clements" userId="cbdb0636-a496-422a-8d40-98c53d494d26" providerId="ADAL" clId="{B5CF48D3-3C66-4589-A608-C5C446EDAD07}" dt="2022-02-19T16:37:48.378" v="1" actId="1076"/>
      <pc:docMkLst>
        <pc:docMk/>
      </pc:docMkLst>
      <pc:sldChg chg="addSp modSp mod">
        <pc:chgData name="William Clements" userId="cbdb0636-a496-422a-8d40-98c53d494d26" providerId="ADAL" clId="{B5CF48D3-3C66-4589-A608-C5C446EDAD07}" dt="2022-02-19T16:37:48.378" v="1" actId="1076"/>
        <pc:sldMkLst>
          <pc:docMk/>
          <pc:sldMk cId="2283062336" sldId="256"/>
        </pc:sldMkLst>
        <pc:picChg chg="add mod">
          <ac:chgData name="William Clements" userId="cbdb0636-a496-422a-8d40-98c53d494d26" providerId="ADAL" clId="{B5CF48D3-3C66-4589-A608-C5C446EDAD07}" dt="2022-02-19T16:37:48.378" v="1" actId="1076"/>
          <ac:picMkLst>
            <pc:docMk/>
            <pc:sldMk cId="2283062336" sldId="256"/>
            <ac:picMk id="12" creationId="{28822A7B-ACC7-421A-B3A4-FBD7DB322F19}"/>
          </ac:picMkLst>
        </pc:picChg>
      </pc:sldChg>
    </pc:docChg>
  </pc:docChgLst>
  <pc:docChgLst>
    <pc:chgData name="Clements, William" userId="cbdb0636-a496-422a-8d40-98c53d494d26" providerId="ADAL" clId="{29BA4FF7-8F48-D143-AF2A-2CCA7165C1BD}"/>
    <pc:docChg chg="undo custSel addSld delSld modSld sldOrd">
      <pc:chgData name="Clements, William" userId="cbdb0636-a496-422a-8d40-98c53d494d26" providerId="ADAL" clId="{29BA4FF7-8F48-D143-AF2A-2CCA7165C1BD}" dt="2022-03-14T18:14:48.329" v="4486" actId="404"/>
      <pc:docMkLst>
        <pc:docMk/>
      </pc:docMkLst>
      <pc:sldChg chg="addSp delSp modSp mod">
        <pc:chgData name="Clements, William" userId="cbdb0636-a496-422a-8d40-98c53d494d26" providerId="ADAL" clId="{29BA4FF7-8F48-D143-AF2A-2CCA7165C1BD}" dt="2022-02-22T18:32:49.783" v="1227" actId="20577"/>
        <pc:sldMkLst>
          <pc:docMk/>
          <pc:sldMk cId="2283062336" sldId="256"/>
        </pc:sldMkLst>
        <pc:spChg chg="mod">
          <ac:chgData name="Clements, William" userId="cbdb0636-a496-422a-8d40-98c53d494d26" providerId="ADAL" clId="{29BA4FF7-8F48-D143-AF2A-2CCA7165C1BD}" dt="2022-02-18T20:15:52.285" v="17" actId="14100"/>
          <ac:spMkLst>
            <pc:docMk/>
            <pc:sldMk cId="2283062336" sldId="256"/>
            <ac:spMk id="2" creationId="{1089BCE5-E23F-4DB4-84C2-173E8A09A15A}"/>
          </ac:spMkLst>
        </pc:spChg>
        <pc:spChg chg="add del">
          <ac:chgData name="Clements, William" userId="cbdb0636-a496-422a-8d40-98c53d494d26" providerId="ADAL" clId="{29BA4FF7-8F48-D143-AF2A-2CCA7165C1BD}" dt="2022-02-18T20:16:20.137" v="20" actId="478"/>
          <ac:spMkLst>
            <pc:docMk/>
            <pc:sldMk cId="2283062336" sldId="256"/>
            <ac:spMk id="4" creationId="{3BCFC2EC-B764-BE49-9B25-BC69F639A4ED}"/>
          </ac:spMkLst>
        </pc:spChg>
        <pc:spChg chg="add mod">
          <ac:chgData name="Clements, William" userId="cbdb0636-a496-422a-8d40-98c53d494d26" providerId="ADAL" clId="{29BA4FF7-8F48-D143-AF2A-2CCA7165C1BD}" dt="2022-02-18T20:17:52.431" v="61" actId="1076"/>
          <ac:spMkLst>
            <pc:docMk/>
            <pc:sldMk cId="2283062336" sldId="256"/>
            <ac:spMk id="5" creationId="{18BAF07E-D198-8A43-BCF3-034413B041DB}"/>
          </ac:spMkLst>
        </pc:spChg>
        <pc:spChg chg="add mod">
          <ac:chgData name="Clements, William" userId="cbdb0636-a496-422a-8d40-98c53d494d26" providerId="ADAL" clId="{29BA4FF7-8F48-D143-AF2A-2CCA7165C1BD}" dt="2022-02-18T20:17:32.220" v="30" actId="1076"/>
          <ac:spMkLst>
            <pc:docMk/>
            <pc:sldMk cId="2283062336" sldId="256"/>
            <ac:spMk id="6" creationId="{79DC7BC9-F397-9047-980A-EC10FF34DC10}"/>
          </ac:spMkLst>
        </pc:spChg>
        <pc:spChg chg="add mod">
          <ac:chgData name="Clements, William" userId="cbdb0636-a496-422a-8d40-98c53d494d26" providerId="ADAL" clId="{29BA4FF7-8F48-D143-AF2A-2CCA7165C1BD}" dt="2022-02-22T18:32:49.783" v="1227" actId="20577"/>
          <ac:spMkLst>
            <pc:docMk/>
            <pc:sldMk cId="2283062336" sldId="256"/>
            <ac:spMk id="7" creationId="{3CFE8E53-15EA-D84C-9345-71987F7175F4}"/>
          </ac:spMkLst>
        </pc:spChg>
        <pc:picChg chg="add mod">
          <ac:chgData name="Clements, William" userId="cbdb0636-a496-422a-8d40-98c53d494d26" providerId="ADAL" clId="{29BA4FF7-8F48-D143-AF2A-2CCA7165C1BD}" dt="2022-02-18T20:08:48.634" v="3" actId="14100"/>
          <ac:picMkLst>
            <pc:docMk/>
            <pc:sldMk cId="2283062336" sldId="256"/>
            <ac:picMk id="1026" creationId="{8DA785D4-68CA-FE41-9967-5C0487312FE0}"/>
          </ac:picMkLst>
        </pc:picChg>
        <pc:picChg chg="add mod">
          <ac:chgData name="Clements, William" userId="cbdb0636-a496-422a-8d40-98c53d494d26" providerId="ADAL" clId="{29BA4FF7-8F48-D143-AF2A-2CCA7165C1BD}" dt="2022-02-18T20:10:25.204" v="7" actId="1076"/>
          <ac:picMkLst>
            <pc:docMk/>
            <pc:sldMk cId="2283062336" sldId="256"/>
            <ac:picMk id="1028" creationId="{66C3558E-924D-C34E-BC71-DD5DCB513A57}"/>
          </ac:picMkLst>
        </pc:picChg>
        <pc:picChg chg="add mod">
          <ac:chgData name="Clements, William" userId="cbdb0636-a496-422a-8d40-98c53d494d26" providerId="ADAL" clId="{29BA4FF7-8F48-D143-AF2A-2CCA7165C1BD}" dt="2022-02-18T20:10:30.604" v="9" actId="14100"/>
          <ac:picMkLst>
            <pc:docMk/>
            <pc:sldMk cId="2283062336" sldId="256"/>
            <ac:picMk id="1030" creationId="{E6D775DF-CCDC-4847-A915-75312BD9F1D0}"/>
          </ac:picMkLst>
        </pc:picChg>
        <pc:picChg chg="add mod">
          <ac:chgData name="Clements, William" userId="cbdb0636-a496-422a-8d40-98c53d494d26" providerId="ADAL" clId="{29BA4FF7-8F48-D143-AF2A-2CCA7165C1BD}" dt="2022-02-18T20:11:44.929" v="12" actId="1076"/>
          <ac:picMkLst>
            <pc:docMk/>
            <pc:sldMk cId="2283062336" sldId="256"/>
            <ac:picMk id="1032" creationId="{9961D263-7FF6-794B-8538-A5391A0864B0}"/>
          </ac:picMkLst>
        </pc:picChg>
        <pc:picChg chg="add mod">
          <ac:chgData name="Clements, William" userId="cbdb0636-a496-422a-8d40-98c53d494d26" providerId="ADAL" clId="{29BA4FF7-8F48-D143-AF2A-2CCA7165C1BD}" dt="2022-02-18T20:15:57.651" v="18" actId="14100"/>
          <ac:picMkLst>
            <pc:docMk/>
            <pc:sldMk cId="2283062336" sldId="256"/>
            <ac:picMk id="1034" creationId="{D6C6096E-701C-D846-9FCB-0E46B593492C}"/>
          </ac:picMkLst>
        </pc:picChg>
      </pc:sldChg>
      <pc:sldChg chg="modSp mod">
        <pc:chgData name="Clements, William" userId="cbdb0636-a496-422a-8d40-98c53d494d26" providerId="ADAL" clId="{29BA4FF7-8F48-D143-AF2A-2CCA7165C1BD}" dt="2022-02-18T20:33:24.035" v="203" actId="20577"/>
        <pc:sldMkLst>
          <pc:docMk/>
          <pc:sldMk cId="2124586098" sldId="258"/>
        </pc:sldMkLst>
        <pc:spChg chg="mod">
          <ac:chgData name="Clements, William" userId="cbdb0636-a496-422a-8d40-98c53d494d26" providerId="ADAL" clId="{29BA4FF7-8F48-D143-AF2A-2CCA7165C1BD}" dt="2022-02-18T20:33:24.035" v="203" actId="20577"/>
          <ac:spMkLst>
            <pc:docMk/>
            <pc:sldMk cId="2124586098" sldId="258"/>
            <ac:spMk id="3" creationId="{0EC5AE80-4489-4F21-9A04-204340E55770}"/>
          </ac:spMkLst>
        </pc:spChg>
      </pc:sldChg>
      <pc:sldChg chg="addSp modSp">
        <pc:chgData name="Clements, William" userId="cbdb0636-a496-422a-8d40-98c53d494d26" providerId="ADAL" clId="{29BA4FF7-8F48-D143-AF2A-2CCA7165C1BD}" dt="2022-02-23T19:38:15.027" v="4021"/>
        <pc:sldMkLst>
          <pc:docMk/>
          <pc:sldMk cId="1214873620" sldId="261"/>
        </pc:sldMkLst>
        <pc:picChg chg="add mod">
          <ac:chgData name="Clements, William" userId="cbdb0636-a496-422a-8d40-98c53d494d26" providerId="ADAL" clId="{29BA4FF7-8F48-D143-AF2A-2CCA7165C1BD}" dt="2022-02-23T19:38:15.027" v="4021"/>
          <ac:picMkLst>
            <pc:docMk/>
            <pc:sldMk cId="1214873620" sldId="261"/>
            <ac:picMk id="6" creationId="{81D47A7B-9512-F346-B8C5-174643D71621}"/>
          </ac:picMkLst>
        </pc:picChg>
        <pc:picChg chg="add mod">
          <ac:chgData name="Clements, William" userId="cbdb0636-a496-422a-8d40-98c53d494d26" providerId="ADAL" clId="{29BA4FF7-8F48-D143-AF2A-2CCA7165C1BD}" dt="2022-02-18T20:31:15.990" v="191" actId="1076"/>
          <ac:picMkLst>
            <pc:docMk/>
            <pc:sldMk cId="1214873620" sldId="261"/>
            <ac:picMk id="2050" creationId="{04E4598E-7D77-1542-97D4-27564188557B}"/>
          </ac:picMkLst>
        </pc:picChg>
      </pc:sldChg>
      <pc:sldChg chg="addSp modSp mod">
        <pc:chgData name="Clements, William" userId="cbdb0636-a496-422a-8d40-98c53d494d26" providerId="ADAL" clId="{29BA4FF7-8F48-D143-AF2A-2CCA7165C1BD}" dt="2022-03-14T18:14:03.832" v="4473" actId="20577"/>
        <pc:sldMkLst>
          <pc:docMk/>
          <pc:sldMk cId="341393822" sldId="263"/>
        </pc:sldMkLst>
        <pc:spChg chg="mod">
          <ac:chgData name="Clements, William" userId="cbdb0636-a496-422a-8d40-98c53d494d26" providerId="ADAL" clId="{29BA4FF7-8F48-D143-AF2A-2CCA7165C1BD}" dt="2022-02-22T20:34:10.086" v="2317" actId="14100"/>
          <ac:spMkLst>
            <pc:docMk/>
            <pc:sldMk cId="341393822" sldId="263"/>
            <ac:spMk id="2" creationId="{9B714428-3176-486A-A99B-0A4D9D70B117}"/>
          </ac:spMkLst>
        </pc:spChg>
        <pc:spChg chg="mod">
          <ac:chgData name="Clements, William" userId="cbdb0636-a496-422a-8d40-98c53d494d26" providerId="ADAL" clId="{29BA4FF7-8F48-D143-AF2A-2CCA7165C1BD}" dt="2022-03-14T18:14:03.832" v="4473" actId="20577"/>
          <ac:spMkLst>
            <pc:docMk/>
            <pc:sldMk cId="341393822" sldId="263"/>
            <ac:spMk id="3" creationId="{7D559CB0-6BCD-4C5C-A097-DC38B8ED3798}"/>
          </ac:spMkLst>
        </pc:spChg>
        <pc:picChg chg="add mod">
          <ac:chgData name="Clements, William" userId="cbdb0636-a496-422a-8d40-98c53d494d26" providerId="ADAL" clId="{29BA4FF7-8F48-D143-AF2A-2CCA7165C1BD}" dt="2022-02-22T20:34:15.748" v="2319" actId="1076"/>
          <ac:picMkLst>
            <pc:docMk/>
            <pc:sldMk cId="341393822" sldId="263"/>
            <ac:picMk id="9" creationId="{5EF8C1AC-1646-3D49-B192-1A452544FA85}"/>
          </ac:picMkLst>
        </pc:picChg>
        <pc:picChg chg="add mod">
          <ac:chgData name="Clements, William" userId="cbdb0636-a496-422a-8d40-98c53d494d26" providerId="ADAL" clId="{29BA4FF7-8F48-D143-AF2A-2CCA7165C1BD}" dt="2022-02-22T20:34:12.667" v="2318" actId="1076"/>
          <ac:picMkLst>
            <pc:docMk/>
            <pc:sldMk cId="341393822" sldId="263"/>
            <ac:picMk id="11" creationId="{20AB563D-8455-B84B-B07C-F8AC37F33851}"/>
          </ac:picMkLst>
        </pc:picChg>
      </pc:sldChg>
      <pc:sldChg chg="del">
        <pc:chgData name="Clements, William" userId="cbdb0636-a496-422a-8d40-98c53d494d26" providerId="ADAL" clId="{29BA4FF7-8F48-D143-AF2A-2CCA7165C1BD}" dt="2022-02-18T20:32:20.757" v="193" actId="2696"/>
        <pc:sldMkLst>
          <pc:docMk/>
          <pc:sldMk cId="3288412729" sldId="264"/>
        </pc:sldMkLst>
      </pc:sldChg>
      <pc:sldChg chg="del mod modShow">
        <pc:chgData name="Clements, William" userId="cbdb0636-a496-422a-8d40-98c53d494d26" providerId="ADAL" clId="{29BA4FF7-8F48-D143-AF2A-2CCA7165C1BD}" dt="2022-02-18T20:32:20.757" v="193" actId="2696"/>
        <pc:sldMkLst>
          <pc:docMk/>
          <pc:sldMk cId="2785515642" sldId="265"/>
        </pc:sldMkLst>
      </pc:sldChg>
      <pc:sldChg chg="del">
        <pc:chgData name="Clements, William" userId="cbdb0636-a496-422a-8d40-98c53d494d26" providerId="ADAL" clId="{29BA4FF7-8F48-D143-AF2A-2CCA7165C1BD}" dt="2022-02-18T20:32:20.757" v="193" actId="2696"/>
        <pc:sldMkLst>
          <pc:docMk/>
          <pc:sldMk cId="3161702756" sldId="267"/>
        </pc:sldMkLst>
      </pc:sldChg>
      <pc:sldChg chg="del">
        <pc:chgData name="Clements, William" userId="cbdb0636-a496-422a-8d40-98c53d494d26" providerId="ADAL" clId="{29BA4FF7-8F48-D143-AF2A-2CCA7165C1BD}" dt="2022-02-18T20:32:20.757" v="193" actId="2696"/>
        <pc:sldMkLst>
          <pc:docMk/>
          <pc:sldMk cId="3886327956" sldId="268"/>
        </pc:sldMkLst>
      </pc:sldChg>
      <pc:sldChg chg="del">
        <pc:chgData name="Clements, William" userId="cbdb0636-a496-422a-8d40-98c53d494d26" providerId="ADAL" clId="{29BA4FF7-8F48-D143-AF2A-2CCA7165C1BD}" dt="2022-02-18T20:32:20.757" v="193" actId="2696"/>
        <pc:sldMkLst>
          <pc:docMk/>
          <pc:sldMk cId="876619586" sldId="269"/>
        </pc:sldMkLst>
      </pc:sldChg>
      <pc:sldChg chg="del">
        <pc:chgData name="Clements, William" userId="cbdb0636-a496-422a-8d40-98c53d494d26" providerId="ADAL" clId="{29BA4FF7-8F48-D143-AF2A-2CCA7165C1BD}" dt="2022-02-18T20:32:20.757" v="193" actId="2696"/>
        <pc:sldMkLst>
          <pc:docMk/>
          <pc:sldMk cId="1454052006" sldId="271"/>
        </pc:sldMkLst>
      </pc:sldChg>
      <pc:sldChg chg="del">
        <pc:chgData name="Clements, William" userId="cbdb0636-a496-422a-8d40-98c53d494d26" providerId="ADAL" clId="{29BA4FF7-8F48-D143-AF2A-2CCA7165C1BD}" dt="2022-02-18T20:32:20.757" v="193" actId="2696"/>
        <pc:sldMkLst>
          <pc:docMk/>
          <pc:sldMk cId="1275776687" sldId="272"/>
        </pc:sldMkLst>
      </pc:sldChg>
      <pc:sldChg chg="del">
        <pc:chgData name="Clements, William" userId="cbdb0636-a496-422a-8d40-98c53d494d26" providerId="ADAL" clId="{29BA4FF7-8F48-D143-AF2A-2CCA7165C1BD}" dt="2022-02-18T20:32:20.757" v="193" actId="2696"/>
        <pc:sldMkLst>
          <pc:docMk/>
          <pc:sldMk cId="725644052" sldId="273"/>
        </pc:sldMkLst>
      </pc:sldChg>
      <pc:sldChg chg="del">
        <pc:chgData name="Clements, William" userId="cbdb0636-a496-422a-8d40-98c53d494d26" providerId="ADAL" clId="{29BA4FF7-8F48-D143-AF2A-2CCA7165C1BD}" dt="2022-02-18T20:32:20.757" v="193" actId="2696"/>
        <pc:sldMkLst>
          <pc:docMk/>
          <pc:sldMk cId="3960491162" sldId="274"/>
        </pc:sldMkLst>
      </pc:sldChg>
      <pc:sldChg chg="del">
        <pc:chgData name="Clements, William" userId="cbdb0636-a496-422a-8d40-98c53d494d26" providerId="ADAL" clId="{29BA4FF7-8F48-D143-AF2A-2CCA7165C1BD}" dt="2022-02-18T20:32:20.757" v="193" actId="2696"/>
        <pc:sldMkLst>
          <pc:docMk/>
          <pc:sldMk cId="1721366411" sldId="275"/>
        </pc:sldMkLst>
      </pc:sldChg>
      <pc:sldChg chg="del">
        <pc:chgData name="Clements, William" userId="cbdb0636-a496-422a-8d40-98c53d494d26" providerId="ADAL" clId="{29BA4FF7-8F48-D143-AF2A-2CCA7165C1BD}" dt="2022-02-18T20:32:20.757" v="193" actId="2696"/>
        <pc:sldMkLst>
          <pc:docMk/>
          <pc:sldMk cId="2082030377" sldId="276"/>
        </pc:sldMkLst>
      </pc:sldChg>
      <pc:sldChg chg="del">
        <pc:chgData name="Clements, William" userId="cbdb0636-a496-422a-8d40-98c53d494d26" providerId="ADAL" clId="{29BA4FF7-8F48-D143-AF2A-2CCA7165C1BD}" dt="2022-02-18T20:32:20.757" v="193" actId="2696"/>
        <pc:sldMkLst>
          <pc:docMk/>
          <pc:sldMk cId="1576661134" sldId="277"/>
        </pc:sldMkLst>
      </pc:sldChg>
      <pc:sldChg chg="del">
        <pc:chgData name="Clements, William" userId="cbdb0636-a496-422a-8d40-98c53d494d26" providerId="ADAL" clId="{29BA4FF7-8F48-D143-AF2A-2CCA7165C1BD}" dt="2022-02-18T20:32:20.757" v="193" actId="2696"/>
        <pc:sldMkLst>
          <pc:docMk/>
          <pc:sldMk cId="1600944396" sldId="278"/>
        </pc:sldMkLst>
      </pc:sldChg>
      <pc:sldChg chg="del">
        <pc:chgData name="Clements, William" userId="cbdb0636-a496-422a-8d40-98c53d494d26" providerId="ADAL" clId="{29BA4FF7-8F48-D143-AF2A-2CCA7165C1BD}" dt="2022-02-18T20:32:20.757" v="193" actId="2696"/>
        <pc:sldMkLst>
          <pc:docMk/>
          <pc:sldMk cId="2793116847" sldId="279"/>
        </pc:sldMkLst>
      </pc:sldChg>
      <pc:sldChg chg="del">
        <pc:chgData name="Clements, William" userId="cbdb0636-a496-422a-8d40-98c53d494d26" providerId="ADAL" clId="{29BA4FF7-8F48-D143-AF2A-2CCA7165C1BD}" dt="2022-02-18T20:32:20.757" v="193" actId="2696"/>
        <pc:sldMkLst>
          <pc:docMk/>
          <pc:sldMk cId="1561140307" sldId="280"/>
        </pc:sldMkLst>
      </pc:sldChg>
      <pc:sldChg chg="del">
        <pc:chgData name="Clements, William" userId="cbdb0636-a496-422a-8d40-98c53d494d26" providerId="ADAL" clId="{29BA4FF7-8F48-D143-AF2A-2CCA7165C1BD}" dt="2022-02-18T20:32:20.757" v="193" actId="2696"/>
        <pc:sldMkLst>
          <pc:docMk/>
          <pc:sldMk cId="845323881" sldId="281"/>
        </pc:sldMkLst>
      </pc:sldChg>
      <pc:sldChg chg="add">
        <pc:chgData name="Clements, William" userId="cbdb0636-a496-422a-8d40-98c53d494d26" providerId="ADAL" clId="{29BA4FF7-8F48-D143-AF2A-2CCA7165C1BD}" dt="2022-02-24T22:40:37.095" v="4465"/>
        <pc:sldMkLst>
          <pc:docMk/>
          <pc:sldMk cId="3612635506" sldId="281"/>
        </pc:sldMkLst>
      </pc:sldChg>
      <pc:sldChg chg="add mod modShow">
        <pc:chgData name="Clements, William" userId="cbdb0636-a496-422a-8d40-98c53d494d26" providerId="ADAL" clId="{29BA4FF7-8F48-D143-AF2A-2CCA7165C1BD}" dt="2022-03-07T20:15:42.674" v="4470" actId="729"/>
        <pc:sldMkLst>
          <pc:docMk/>
          <pc:sldMk cId="1124079096" sldId="282"/>
        </pc:sldMkLst>
      </pc:sldChg>
      <pc:sldChg chg="del">
        <pc:chgData name="Clements, William" userId="cbdb0636-a496-422a-8d40-98c53d494d26" providerId="ADAL" clId="{29BA4FF7-8F48-D143-AF2A-2CCA7165C1BD}" dt="2022-02-18T20:32:20.757" v="193" actId="2696"/>
        <pc:sldMkLst>
          <pc:docMk/>
          <pc:sldMk cId="4276248430" sldId="282"/>
        </pc:sldMkLst>
      </pc:sldChg>
      <pc:sldChg chg="modSp mod">
        <pc:chgData name="Clements, William" userId="cbdb0636-a496-422a-8d40-98c53d494d26" providerId="ADAL" clId="{29BA4FF7-8F48-D143-AF2A-2CCA7165C1BD}" dt="2022-02-18T20:18:13.434" v="63" actId="6549"/>
        <pc:sldMkLst>
          <pc:docMk/>
          <pc:sldMk cId="914403564" sldId="283"/>
        </pc:sldMkLst>
        <pc:spChg chg="mod">
          <ac:chgData name="Clements, William" userId="cbdb0636-a496-422a-8d40-98c53d494d26" providerId="ADAL" clId="{29BA4FF7-8F48-D143-AF2A-2CCA7165C1BD}" dt="2022-02-18T20:18:13.434" v="63" actId="6549"/>
          <ac:spMkLst>
            <pc:docMk/>
            <pc:sldMk cId="914403564" sldId="283"/>
            <ac:spMk id="3" creationId="{B2CAD1BD-9A9E-704F-9AC1-6CA965F18EDA}"/>
          </ac:spMkLst>
        </pc:spChg>
      </pc:sldChg>
      <pc:sldChg chg="addSp delSp modSp mod">
        <pc:chgData name="Clements, William" userId="cbdb0636-a496-422a-8d40-98c53d494d26" providerId="ADAL" clId="{29BA4FF7-8F48-D143-AF2A-2CCA7165C1BD}" dt="2022-02-23T19:44:00.746" v="4436" actId="207"/>
        <pc:sldMkLst>
          <pc:docMk/>
          <pc:sldMk cId="2064514089" sldId="284"/>
        </pc:sldMkLst>
        <pc:spChg chg="mod">
          <ac:chgData name="Clements, William" userId="cbdb0636-a496-422a-8d40-98c53d494d26" providerId="ADAL" clId="{29BA4FF7-8F48-D143-AF2A-2CCA7165C1BD}" dt="2022-02-18T20:19:17.051" v="121" actId="20577"/>
          <ac:spMkLst>
            <pc:docMk/>
            <pc:sldMk cId="2064514089" sldId="284"/>
            <ac:spMk id="2" creationId="{8E275BFA-0172-3649-A5F7-AF550DEBD8C8}"/>
          </ac:spMkLst>
        </pc:spChg>
        <pc:spChg chg="mod">
          <ac:chgData name="Clements, William" userId="cbdb0636-a496-422a-8d40-98c53d494d26" providerId="ADAL" clId="{29BA4FF7-8F48-D143-AF2A-2CCA7165C1BD}" dt="2022-02-23T19:44:00.746" v="4436" actId="207"/>
          <ac:spMkLst>
            <pc:docMk/>
            <pc:sldMk cId="2064514089" sldId="284"/>
            <ac:spMk id="3" creationId="{3D0451A2-B900-BE4F-AA9D-E9D92A3CE5C8}"/>
          </ac:spMkLst>
        </pc:spChg>
        <pc:spChg chg="add del mod">
          <ac:chgData name="Clements, William" userId="cbdb0636-a496-422a-8d40-98c53d494d26" providerId="ADAL" clId="{29BA4FF7-8F48-D143-AF2A-2CCA7165C1BD}" dt="2022-02-23T19:24:25.297" v="3663" actId="21"/>
          <ac:spMkLst>
            <pc:docMk/>
            <pc:sldMk cId="2064514089" sldId="284"/>
            <ac:spMk id="4" creationId="{A8389C3D-F4EB-B447-8BFA-B448212EDE67}"/>
          </ac:spMkLst>
        </pc:spChg>
        <pc:spChg chg="add del mod">
          <ac:chgData name="Clements, William" userId="cbdb0636-a496-422a-8d40-98c53d494d26" providerId="ADAL" clId="{29BA4FF7-8F48-D143-AF2A-2CCA7165C1BD}" dt="2022-02-23T19:24:25.297" v="3663" actId="21"/>
          <ac:spMkLst>
            <pc:docMk/>
            <pc:sldMk cId="2064514089" sldId="284"/>
            <ac:spMk id="5" creationId="{C34AB9FA-74B5-CD44-AB66-CC748C49D553}"/>
          </ac:spMkLst>
        </pc:spChg>
      </pc:sldChg>
      <pc:sldChg chg="addSp modSp mod modClrScheme chgLayout">
        <pc:chgData name="Clements, William" userId="cbdb0636-a496-422a-8d40-98c53d494d26" providerId="ADAL" clId="{29BA4FF7-8F48-D143-AF2A-2CCA7165C1BD}" dt="2022-02-23T19:32:01.636" v="3924" actId="13822"/>
        <pc:sldMkLst>
          <pc:docMk/>
          <pc:sldMk cId="921876141" sldId="285"/>
        </pc:sldMkLst>
        <pc:spChg chg="mod ord">
          <ac:chgData name="Clements, William" userId="cbdb0636-a496-422a-8d40-98c53d494d26" providerId="ADAL" clId="{29BA4FF7-8F48-D143-AF2A-2CCA7165C1BD}" dt="2022-02-23T18:54:23.135" v="2507" actId="700"/>
          <ac:spMkLst>
            <pc:docMk/>
            <pc:sldMk cId="921876141" sldId="285"/>
            <ac:spMk id="2" creationId="{08F03E13-83B6-8E4A-A193-21ECAD8BC19B}"/>
          </ac:spMkLst>
        </pc:spChg>
        <pc:spChg chg="mod ord">
          <ac:chgData name="Clements, William" userId="cbdb0636-a496-422a-8d40-98c53d494d26" providerId="ADAL" clId="{29BA4FF7-8F48-D143-AF2A-2CCA7165C1BD}" dt="2022-02-23T18:57:39.466" v="2616"/>
          <ac:spMkLst>
            <pc:docMk/>
            <pc:sldMk cId="921876141" sldId="285"/>
            <ac:spMk id="3" creationId="{64F43962-92A4-5D42-A747-AE73B8D0F20F}"/>
          </ac:spMkLst>
        </pc:spChg>
        <pc:spChg chg="add mod ord">
          <ac:chgData name="Clements, William" userId="cbdb0636-a496-422a-8d40-98c53d494d26" providerId="ADAL" clId="{29BA4FF7-8F48-D143-AF2A-2CCA7165C1BD}" dt="2022-02-23T19:32:01.636" v="3924" actId="13822"/>
          <ac:spMkLst>
            <pc:docMk/>
            <pc:sldMk cId="921876141" sldId="285"/>
            <ac:spMk id="4" creationId="{CDC511AC-8E1D-9D46-B386-45F7501BE0C4}"/>
          </ac:spMkLst>
        </pc:spChg>
      </pc:sldChg>
      <pc:sldChg chg="addSp modSp mod modClrScheme chgLayout">
        <pc:chgData name="Clements, William" userId="cbdb0636-a496-422a-8d40-98c53d494d26" providerId="ADAL" clId="{29BA4FF7-8F48-D143-AF2A-2CCA7165C1BD}" dt="2022-02-23T19:41:00.528" v="4381" actId="14"/>
        <pc:sldMkLst>
          <pc:docMk/>
          <pc:sldMk cId="2664627211" sldId="286"/>
        </pc:sldMkLst>
        <pc:spChg chg="mod ord">
          <ac:chgData name="Clements, William" userId="cbdb0636-a496-422a-8d40-98c53d494d26" providerId="ADAL" clId="{29BA4FF7-8F48-D143-AF2A-2CCA7165C1BD}" dt="2022-02-23T19:38:55.151" v="4022" actId="700"/>
          <ac:spMkLst>
            <pc:docMk/>
            <pc:sldMk cId="2664627211" sldId="286"/>
            <ac:spMk id="2" creationId="{AFB3F607-B31A-1349-B533-CB16A491527D}"/>
          </ac:spMkLst>
        </pc:spChg>
        <pc:spChg chg="mod ord">
          <ac:chgData name="Clements, William" userId="cbdb0636-a496-422a-8d40-98c53d494d26" providerId="ADAL" clId="{29BA4FF7-8F48-D143-AF2A-2CCA7165C1BD}" dt="2022-02-23T19:38:55.239" v="4024" actId="27636"/>
          <ac:spMkLst>
            <pc:docMk/>
            <pc:sldMk cId="2664627211" sldId="286"/>
            <ac:spMk id="3" creationId="{12E47989-6E6A-6449-93BA-8C61662D9916}"/>
          </ac:spMkLst>
        </pc:spChg>
        <pc:spChg chg="add mod">
          <ac:chgData name="Clements, William" userId="cbdb0636-a496-422a-8d40-98c53d494d26" providerId="ADAL" clId="{29BA4FF7-8F48-D143-AF2A-2CCA7165C1BD}" dt="2022-02-23T19:33:55.645" v="3935" actId="1076"/>
          <ac:spMkLst>
            <pc:docMk/>
            <pc:sldMk cId="2664627211" sldId="286"/>
            <ac:spMk id="4" creationId="{59AB0D05-645B-404B-8CF8-CF58A6BCE8AB}"/>
          </ac:spMkLst>
        </pc:spChg>
        <pc:spChg chg="add mod ord">
          <ac:chgData name="Clements, William" userId="cbdb0636-a496-422a-8d40-98c53d494d26" providerId="ADAL" clId="{29BA4FF7-8F48-D143-AF2A-2CCA7165C1BD}" dt="2022-02-23T19:41:00.528" v="4381" actId="14"/>
          <ac:spMkLst>
            <pc:docMk/>
            <pc:sldMk cId="2664627211" sldId="286"/>
            <ac:spMk id="5" creationId="{0C297383-FC07-BC41-BD70-D80CFBC1CD6C}"/>
          </ac:spMkLst>
        </pc:spChg>
      </pc:sldChg>
      <pc:sldChg chg="modSp mod ord">
        <pc:chgData name="Clements, William" userId="cbdb0636-a496-422a-8d40-98c53d494d26" providerId="ADAL" clId="{29BA4FF7-8F48-D143-AF2A-2CCA7165C1BD}" dt="2022-02-22T18:39:02.247" v="1336" actId="20578"/>
        <pc:sldMkLst>
          <pc:docMk/>
          <pc:sldMk cId="3202697175" sldId="287"/>
        </pc:sldMkLst>
        <pc:spChg chg="mod">
          <ac:chgData name="Clements, William" userId="cbdb0636-a496-422a-8d40-98c53d494d26" providerId="ADAL" clId="{29BA4FF7-8F48-D143-AF2A-2CCA7165C1BD}" dt="2022-02-18T20:27:32.521" v="180" actId="20577"/>
          <ac:spMkLst>
            <pc:docMk/>
            <pc:sldMk cId="3202697175" sldId="287"/>
            <ac:spMk id="2" creationId="{09A4BF7B-6D42-944A-8EDC-5394CEB96CB4}"/>
          </ac:spMkLst>
        </pc:spChg>
        <pc:spChg chg="mod">
          <ac:chgData name="Clements, William" userId="cbdb0636-a496-422a-8d40-98c53d494d26" providerId="ADAL" clId="{29BA4FF7-8F48-D143-AF2A-2CCA7165C1BD}" dt="2022-02-18T20:33:07.149" v="202" actId="20577"/>
          <ac:spMkLst>
            <pc:docMk/>
            <pc:sldMk cId="3202697175" sldId="287"/>
            <ac:spMk id="3" creationId="{0C9D2554-5C74-BE47-9517-2DE942E0326D}"/>
          </ac:spMkLst>
        </pc:spChg>
      </pc:sldChg>
      <pc:sldChg chg="addSp modSp mod">
        <pc:chgData name="Clements, William" userId="cbdb0636-a496-422a-8d40-98c53d494d26" providerId="ADAL" clId="{29BA4FF7-8F48-D143-AF2A-2CCA7165C1BD}" dt="2022-02-22T20:30:15.720" v="2311" actId="20577"/>
        <pc:sldMkLst>
          <pc:docMk/>
          <pc:sldMk cId="3120570307" sldId="288"/>
        </pc:sldMkLst>
        <pc:spChg chg="mod">
          <ac:chgData name="Clements, William" userId="cbdb0636-a496-422a-8d40-98c53d494d26" providerId="ADAL" clId="{29BA4FF7-8F48-D143-AF2A-2CCA7165C1BD}" dt="2022-02-18T20:36:28.438" v="464"/>
          <ac:spMkLst>
            <pc:docMk/>
            <pc:sldMk cId="3120570307" sldId="288"/>
            <ac:spMk id="2" creationId="{6D6B2A36-20C3-6B4D-9533-6EDFC3ECF8AB}"/>
          </ac:spMkLst>
        </pc:spChg>
        <pc:spChg chg="mod">
          <ac:chgData name="Clements, William" userId="cbdb0636-a496-422a-8d40-98c53d494d26" providerId="ADAL" clId="{29BA4FF7-8F48-D143-AF2A-2CCA7165C1BD}" dt="2022-02-18T22:28:36.976" v="466" actId="27636"/>
          <ac:spMkLst>
            <pc:docMk/>
            <pc:sldMk cId="3120570307" sldId="288"/>
            <ac:spMk id="3" creationId="{0CF2E3A5-74BE-974C-BA9F-247F88FC4888}"/>
          </ac:spMkLst>
        </pc:spChg>
        <pc:spChg chg="add mod">
          <ac:chgData name="Clements, William" userId="cbdb0636-a496-422a-8d40-98c53d494d26" providerId="ADAL" clId="{29BA4FF7-8F48-D143-AF2A-2CCA7165C1BD}" dt="2022-02-22T20:30:15.720" v="2311" actId="20577"/>
          <ac:spMkLst>
            <pc:docMk/>
            <pc:sldMk cId="3120570307" sldId="288"/>
            <ac:spMk id="4" creationId="{91176847-8D0F-574B-B11F-E97095F0F6CF}"/>
          </ac:spMkLst>
        </pc:spChg>
      </pc:sldChg>
      <pc:sldChg chg="addSp modSp mod">
        <pc:chgData name="Clements, William" userId="cbdb0636-a496-422a-8d40-98c53d494d26" providerId="ADAL" clId="{29BA4FF7-8F48-D143-AF2A-2CCA7165C1BD}" dt="2022-02-23T19:35:10.919" v="3939" actId="1076"/>
        <pc:sldMkLst>
          <pc:docMk/>
          <pc:sldMk cId="2236756507" sldId="289"/>
        </pc:sldMkLst>
        <pc:spChg chg="mod">
          <ac:chgData name="Clements, William" userId="cbdb0636-a496-422a-8d40-98c53d494d26" providerId="ADAL" clId="{29BA4FF7-8F48-D143-AF2A-2CCA7165C1BD}" dt="2022-02-18T20:36:25.655" v="463"/>
          <ac:spMkLst>
            <pc:docMk/>
            <pc:sldMk cId="2236756507" sldId="289"/>
            <ac:spMk id="2" creationId="{EC277AEE-C60D-4947-8FEF-AFFE3600A91B}"/>
          </ac:spMkLst>
        </pc:spChg>
        <pc:picChg chg="add mod">
          <ac:chgData name="Clements, William" userId="cbdb0636-a496-422a-8d40-98c53d494d26" providerId="ADAL" clId="{29BA4FF7-8F48-D143-AF2A-2CCA7165C1BD}" dt="2022-02-23T19:35:10.919" v="3939" actId="1076"/>
          <ac:picMkLst>
            <pc:docMk/>
            <pc:sldMk cId="2236756507" sldId="289"/>
            <ac:picMk id="4" creationId="{AADDCFE4-4279-BB43-B0B3-F7B93BB09A36}"/>
          </ac:picMkLst>
        </pc:picChg>
      </pc:sldChg>
      <pc:sldChg chg="addSp delSp modSp mod modClrScheme chgLayout">
        <pc:chgData name="Clements, William" userId="cbdb0636-a496-422a-8d40-98c53d494d26" providerId="ADAL" clId="{29BA4FF7-8F48-D143-AF2A-2CCA7165C1BD}" dt="2022-02-23T19:37:33.134" v="4020" actId="27636"/>
        <pc:sldMkLst>
          <pc:docMk/>
          <pc:sldMk cId="3411062540" sldId="290"/>
        </pc:sldMkLst>
        <pc:spChg chg="mod ord">
          <ac:chgData name="Clements, William" userId="cbdb0636-a496-422a-8d40-98c53d494d26" providerId="ADAL" clId="{29BA4FF7-8F48-D143-AF2A-2CCA7165C1BD}" dt="2022-02-23T19:35:49.017" v="3940" actId="700"/>
          <ac:spMkLst>
            <pc:docMk/>
            <pc:sldMk cId="3411062540" sldId="290"/>
            <ac:spMk id="2" creationId="{D4D04453-CFB7-AA4E-9F82-FAA58C76D010}"/>
          </ac:spMkLst>
        </pc:spChg>
        <pc:spChg chg="mod ord">
          <ac:chgData name="Clements, William" userId="cbdb0636-a496-422a-8d40-98c53d494d26" providerId="ADAL" clId="{29BA4FF7-8F48-D143-AF2A-2CCA7165C1BD}" dt="2022-02-23T19:37:33.125" v="4019" actId="27636"/>
          <ac:spMkLst>
            <pc:docMk/>
            <pc:sldMk cId="3411062540" sldId="290"/>
            <ac:spMk id="3" creationId="{666C47A7-85B0-7D48-AB4B-F13FDBEB0DE4}"/>
          </ac:spMkLst>
        </pc:spChg>
        <pc:spChg chg="add mod ord">
          <ac:chgData name="Clements, William" userId="cbdb0636-a496-422a-8d40-98c53d494d26" providerId="ADAL" clId="{29BA4FF7-8F48-D143-AF2A-2CCA7165C1BD}" dt="2022-02-23T19:37:33.134" v="4020" actId="27636"/>
          <ac:spMkLst>
            <pc:docMk/>
            <pc:sldMk cId="3411062540" sldId="290"/>
            <ac:spMk id="5" creationId="{8A265DDB-E48C-DD48-AE6C-96A46EBE4143}"/>
          </ac:spMkLst>
        </pc:spChg>
        <pc:picChg chg="add del mod">
          <ac:chgData name="Clements, William" userId="cbdb0636-a496-422a-8d40-98c53d494d26" providerId="ADAL" clId="{29BA4FF7-8F48-D143-AF2A-2CCA7165C1BD}" dt="2022-02-23T19:35:05.525" v="3937"/>
          <ac:picMkLst>
            <pc:docMk/>
            <pc:sldMk cId="3411062540" sldId="290"/>
            <ac:picMk id="4" creationId="{16CA986C-CAD9-9341-A793-983F90DDDFC5}"/>
          </ac:picMkLst>
        </pc:picChg>
      </pc:sldChg>
      <pc:sldChg chg="modSp mod">
        <pc:chgData name="Clements, William" userId="cbdb0636-a496-422a-8d40-98c53d494d26" providerId="ADAL" clId="{29BA4FF7-8F48-D143-AF2A-2CCA7165C1BD}" dt="2022-02-18T20:18:49.569" v="98" actId="20577"/>
        <pc:sldMkLst>
          <pc:docMk/>
          <pc:sldMk cId="4146527780" sldId="291"/>
        </pc:sldMkLst>
        <pc:spChg chg="mod">
          <ac:chgData name="Clements, William" userId="cbdb0636-a496-422a-8d40-98c53d494d26" providerId="ADAL" clId="{29BA4FF7-8F48-D143-AF2A-2CCA7165C1BD}" dt="2022-02-18T20:18:49.569" v="98" actId="20577"/>
          <ac:spMkLst>
            <pc:docMk/>
            <pc:sldMk cId="4146527780" sldId="291"/>
            <ac:spMk id="3" creationId="{C25866EB-1318-6F44-86D8-BD900EA2D789}"/>
          </ac:spMkLst>
        </pc:spChg>
      </pc:sldChg>
      <pc:sldChg chg="modSp new mod">
        <pc:chgData name="Clements, William" userId="cbdb0636-a496-422a-8d40-98c53d494d26" providerId="ADAL" clId="{29BA4FF7-8F48-D143-AF2A-2CCA7165C1BD}" dt="2022-02-18T20:36:04.768" v="462" actId="20577"/>
        <pc:sldMkLst>
          <pc:docMk/>
          <pc:sldMk cId="3831305841" sldId="292"/>
        </pc:sldMkLst>
        <pc:spChg chg="mod">
          <ac:chgData name="Clements, William" userId="cbdb0636-a496-422a-8d40-98c53d494d26" providerId="ADAL" clId="{29BA4FF7-8F48-D143-AF2A-2CCA7165C1BD}" dt="2022-02-18T20:34:13.548" v="216" actId="20577"/>
          <ac:spMkLst>
            <pc:docMk/>
            <pc:sldMk cId="3831305841" sldId="292"/>
            <ac:spMk id="2" creationId="{D79DD4BE-155C-0D4B-9C0D-6C3396230B5A}"/>
          </ac:spMkLst>
        </pc:spChg>
        <pc:spChg chg="mod">
          <ac:chgData name="Clements, William" userId="cbdb0636-a496-422a-8d40-98c53d494d26" providerId="ADAL" clId="{29BA4FF7-8F48-D143-AF2A-2CCA7165C1BD}" dt="2022-02-18T20:36:04.768" v="462" actId="20577"/>
          <ac:spMkLst>
            <pc:docMk/>
            <pc:sldMk cId="3831305841" sldId="292"/>
            <ac:spMk id="3" creationId="{5BDFB2F2-8D6E-8344-B822-9CEFF46F7165}"/>
          </ac:spMkLst>
        </pc:spChg>
      </pc:sldChg>
      <pc:sldChg chg="addSp modSp new mod">
        <pc:chgData name="Clements, William" userId="cbdb0636-a496-422a-8d40-98c53d494d26" providerId="ADAL" clId="{29BA4FF7-8F48-D143-AF2A-2CCA7165C1BD}" dt="2022-02-22T20:09:07.276" v="2215" actId="1076"/>
        <pc:sldMkLst>
          <pc:docMk/>
          <pc:sldMk cId="1150512211" sldId="293"/>
        </pc:sldMkLst>
        <pc:spChg chg="mod">
          <ac:chgData name="Clements, William" userId="cbdb0636-a496-422a-8d40-98c53d494d26" providerId="ADAL" clId="{29BA4FF7-8F48-D143-AF2A-2CCA7165C1BD}" dt="2022-02-18T22:33:05.253" v="501" actId="20577"/>
          <ac:spMkLst>
            <pc:docMk/>
            <pc:sldMk cId="1150512211" sldId="293"/>
            <ac:spMk id="2" creationId="{4128E538-936C-2349-BF42-BADE1BE80FFC}"/>
          </ac:spMkLst>
        </pc:spChg>
        <pc:spChg chg="mod">
          <ac:chgData name="Clements, William" userId="cbdb0636-a496-422a-8d40-98c53d494d26" providerId="ADAL" clId="{29BA4FF7-8F48-D143-AF2A-2CCA7165C1BD}" dt="2022-02-18T22:41:32.470" v="1190" actId="20577"/>
          <ac:spMkLst>
            <pc:docMk/>
            <pc:sldMk cId="1150512211" sldId="293"/>
            <ac:spMk id="3" creationId="{D379D564-F635-B54C-A329-0CEFE0CC74AA}"/>
          </ac:spMkLst>
        </pc:spChg>
        <pc:picChg chg="add mod">
          <ac:chgData name="Clements, William" userId="cbdb0636-a496-422a-8d40-98c53d494d26" providerId="ADAL" clId="{29BA4FF7-8F48-D143-AF2A-2CCA7165C1BD}" dt="2022-02-18T22:41:39.488" v="1191" actId="1076"/>
          <ac:picMkLst>
            <pc:docMk/>
            <pc:sldMk cId="1150512211" sldId="293"/>
            <ac:picMk id="4" creationId="{782F428B-5BF4-ED42-98E1-476B2A63F112}"/>
          </ac:picMkLst>
        </pc:picChg>
        <pc:picChg chg="add mod">
          <ac:chgData name="Clements, William" userId="cbdb0636-a496-422a-8d40-98c53d494d26" providerId="ADAL" clId="{29BA4FF7-8F48-D143-AF2A-2CCA7165C1BD}" dt="2022-02-18T22:41:40.900" v="1192" actId="1076"/>
          <ac:picMkLst>
            <pc:docMk/>
            <pc:sldMk cId="1150512211" sldId="293"/>
            <ac:picMk id="5" creationId="{B324646C-486E-384D-A914-60F874652AD2}"/>
          </ac:picMkLst>
        </pc:picChg>
        <pc:picChg chg="add mod">
          <ac:chgData name="Clements, William" userId="cbdb0636-a496-422a-8d40-98c53d494d26" providerId="ADAL" clId="{29BA4FF7-8F48-D143-AF2A-2CCA7165C1BD}" dt="2022-02-22T20:09:00.124" v="2214" actId="1076"/>
          <ac:picMkLst>
            <pc:docMk/>
            <pc:sldMk cId="1150512211" sldId="293"/>
            <ac:picMk id="7" creationId="{702AAEDD-A69A-5E4D-B079-7595FDBC15CB}"/>
          </ac:picMkLst>
        </pc:picChg>
        <pc:picChg chg="add mod">
          <ac:chgData name="Clements, William" userId="cbdb0636-a496-422a-8d40-98c53d494d26" providerId="ADAL" clId="{29BA4FF7-8F48-D143-AF2A-2CCA7165C1BD}" dt="2022-02-22T20:09:07.276" v="2215" actId="1076"/>
          <ac:picMkLst>
            <pc:docMk/>
            <pc:sldMk cId="1150512211" sldId="293"/>
            <ac:picMk id="8" creationId="{B8A9666A-D9D7-2045-98E3-7D908BA2E0B9}"/>
          </ac:picMkLst>
        </pc:picChg>
        <pc:picChg chg="add mod">
          <ac:chgData name="Clements, William" userId="cbdb0636-a496-422a-8d40-98c53d494d26" providerId="ADAL" clId="{29BA4FF7-8F48-D143-AF2A-2CCA7165C1BD}" dt="2022-02-18T22:41:05.273" v="1171" actId="14100"/>
          <ac:picMkLst>
            <pc:docMk/>
            <pc:sldMk cId="1150512211" sldId="293"/>
            <ac:picMk id="3074" creationId="{43D2A0A5-51DB-5D46-AB3E-149A1ADED72E}"/>
          </ac:picMkLst>
        </pc:picChg>
      </pc:sldChg>
      <pc:sldChg chg="new">
        <pc:chgData name="Clements, William" userId="cbdb0636-a496-422a-8d40-98c53d494d26" providerId="ADAL" clId="{29BA4FF7-8F48-D143-AF2A-2CCA7165C1BD}" dt="2022-02-22T18:33:11.934" v="1228" actId="680"/>
        <pc:sldMkLst>
          <pc:docMk/>
          <pc:sldMk cId="3666970213" sldId="294"/>
        </pc:sldMkLst>
      </pc:sldChg>
      <pc:sldChg chg="addSp delSp modSp add mod">
        <pc:chgData name="Clements, William" userId="cbdb0636-a496-422a-8d40-98c53d494d26" providerId="ADAL" clId="{29BA4FF7-8F48-D143-AF2A-2CCA7165C1BD}" dt="2022-02-22T18:40:37.428" v="1374" actId="1076"/>
        <pc:sldMkLst>
          <pc:docMk/>
          <pc:sldMk cId="3729462755" sldId="448"/>
        </pc:sldMkLst>
        <pc:spChg chg="add mod">
          <ac:chgData name="Clements, William" userId="cbdb0636-a496-422a-8d40-98c53d494d26" providerId="ADAL" clId="{29BA4FF7-8F48-D143-AF2A-2CCA7165C1BD}" dt="2022-02-22T18:38:23.684" v="1333" actId="1076"/>
          <ac:spMkLst>
            <pc:docMk/>
            <pc:sldMk cId="3729462755" sldId="448"/>
            <ac:spMk id="8" creationId="{DB89CBC3-DA2D-6248-81B2-A9F981D0DBAB}"/>
          </ac:spMkLst>
        </pc:spChg>
        <pc:picChg chg="add mod">
          <ac:chgData name="Clements, William" userId="cbdb0636-a496-422a-8d40-98c53d494d26" providerId="ADAL" clId="{29BA4FF7-8F48-D143-AF2A-2CCA7165C1BD}" dt="2022-02-22T18:40:30.863" v="1371" actId="1076"/>
          <ac:picMkLst>
            <pc:docMk/>
            <pc:sldMk cId="3729462755" sldId="448"/>
            <ac:picMk id="3" creationId="{4F498A4C-4AA2-5242-BEF1-138108ACA127}"/>
          </ac:picMkLst>
        </pc:picChg>
        <pc:picChg chg="mod">
          <ac:chgData name="Clements, William" userId="cbdb0636-a496-422a-8d40-98c53d494d26" providerId="ADAL" clId="{29BA4FF7-8F48-D143-AF2A-2CCA7165C1BD}" dt="2022-02-22T18:37:53.830" v="1269" actId="14100"/>
          <ac:picMkLst>
            <pc:docMk/>
            <pc:sldMk cId="3729462755" sldId="448"/>
            <ac:picMk id="4" creationId="{4366850D-5063-1748-9C59-60F9EBCAF5FC}"/>
          </ac:picMkLst>
        </pc:picChg>
        <pc:picChg chg="add mod">
          <ac:chgData name="Clements, William" userId="cbdb0636-a496-422a-8d40-98c53d494d26" providerId="ADAL" clId="{29BA4FF7-8F48-D143-AF2A-2CCA7165C1BD}" dt="2022-02-22T18:37:38.540" v="1264" actId="1076"/>
          <ac:picMkLst>
            <pc:docMk/>
            <pc:sldMk cId="3729462755" sldId="448"/>
            <ac:picMk id="5" creationId="{13204FFF-8AF6-AC4E-AB7D-77970CF84E4F}"/>
          </ac:picMkLst>
        </pc:picChg>
        <pc:picChg chg="mod">
          <ac:chgData name="Clements, William" userId="cbdb0636-a496-422a-8d40-98c53d494d26" providerId="ADAL" clId="{29BA4FF7-8F48-D143-AF2A-2CCA7165C1BD}" dt="2022-02-22T18:37:49.613" v="1267" actId="1076"/>
          <ac:picMkLst>
            <pc:docMk/>
            <pc:sldMk cId="3729462755" sldId="448"/>
            <ac:picMk id="7" creationId="{A86D2CE8-A5F7-614E-9632-A679982D4A09}"/>
          </ac:picMkLst>
        </pc:picChg>
        <pc:picChg chg="add mod">
          <ac:chgData name="Clements, William" userId="cbdb0636-a496-422a-8d40-98c53d494d26" providerId="ADAL" clId="{29BA4FF7-8F48-D143-AF2A-2CCA7165C1BD}" dt="2022-02-22T18:40:28.799" v="1370" actId="1076"/>
          <ac:picMkLst>
            <pc:docMk/>
            <pc:sldMk cId="3729462755" sldId="448"/>
            <ac:picMk id="13" creationId="{0F56C41D-2542-DB47-A4BB-CCE7778BCDD4}"/>
          </ac:picMkLst>
        </pc:picChg>
        <pc:picChg chg="add mod">
          <ac:chgData name="Clements, William" userId="cbdb0636-a496-422a-8d40-98c53d494d26" providerId="ADAL" clId="{29BA4FF7-8F48-D143-AF2A-2CCA7165C1BD}" dt="2022-02-22T18:40:23.233" v="1367" actId="1076"/>
          <ac:picMkLst>
            <pc:docMk/>
            <pc:sldMk cId="3729462755" sldId="448"/>
            <ac:picMk id="15" creationId="{9421F0A1-30B1-6147-B018-DFB2885EFBA5}"/>
          </ac:picMkLst>
        </pc:picChg>
        <pc:picChg chg="add mod">
          <ac:chgData name="Clements, William" userId="cbdb0636-a496-422a-8d40-98c53d494d26" providerId="ADAL" clId="{29BA4FF7-8F48-D143-AF2A-2CCA7165C1BD}" dt="2022-02-22T18:40:37.428" v="1374" actId="1076"/>
          <ac:picMkLst>
            <pc:docMk/>
            <pc:sldMk cId="3729462755" sldId="448"/>
            <ac:picMk id="18" creationId="{106EF358-79DF-0940-8A15-13D8D99974DB}"/>
          </ac:picMkLst>
        </pc:picChg>
        <pc:picChg chg="del">
          <ac:chgData name="Clements, William" userId="cbdb0636-a496-422a-8d40-98c53d494d26" providerId="ADAL" clId="{29BA4FF7-8F48-D143-AF2A-2CCA7165C1BD}" dt="2022-02-22T18:34:22.888" v="1232" actId="478"/>
          <ac:picMkLst>
            <pc:docMk/>
            <pc:sldMk cId="3729462755" sldId="448"/>
            <ac:picMk id="20" creationId="{E725A726-7E07-894F-83FE-10CD945C35AA}"/>
          </ac:picMkLst>
        </pc:picChg>
        <pc:picChg chg="mod">
          <ac:chgData name="Clements, William" userId="cbdb0636-a496-422a-8d40-98c53d494d26" providerId="ADAL" clId="{29BA4FF7-8F48-D143-AF2A-2CCA7165C1BD}" dt="2022-02-22T18:37:49.613" v="1267" actId="1076"/>
          <ac:picMkLst>
            <pc:docMk/>
            <pc:sldMk cId="3729462755" sldId="448"/>
            <ac:picMk id="21" creationId="{4A671946-359E-F941-9CBE-C7DE440DB4E5}"/>
          </ac:picMkLst>
        </pc:picChg>
        <pc:picChg chg="del">
          <ac:chgData name="Clements, William" userId="cbdb0636-a496-422a-8d40-98c53d494d26" providerId="ADAL" clId="{29BA4FF7-8F48-D143-AF2A-2CCA7165C1BD}" dt="2022-02-22T18:34:24.175" v="1233" actId="478"/>
          <ac:picMkLst>
            <pc:docMk/>
            <pc:sldMk cId="3729462755" sldId="448"/>
            <ac:picMk id="1026" creationId="{D3779989-577C-4829-979F-364D744A2658}"/>
          </ac:picMkLst>
        </pc:picChg>
        <pc:picChg chg="mod">
          <ac:chgData name="Clements, William" userId="cbdb0636-a496-422a-8d40-98c53d494d26" providerId="ADAL" clId="{29BA4FF7-8F48-D143-AF2A-2CCA7165C1BD}" dt="2022-02-22T18:35:42.838" v="1248" actId="1076"/>
          <ac:picMkLst>
            <pc:docMk/>
            <pc:sldMk cId="3729462755" sldId="448"/>
            <ac:picMk id="1028" creationId="{DADC416E-8D2E-4AB5-A353-FF220C912B2B}"/>
          </ac:picMkLst>
        </pc:picChg>
        <pc:picChg chg="mod">
          <ac:chgData name="Clements, William" userId="cbdb0636-a496-422a-8d40-98c53d494d26" providerId="ADAL" clId="{29BA4FF7-8F48-D143-AF2A-2CCA7165C1BD}" dt="2022-02-22T18:35:44.782" v="1249" actId="1076"/>
          <ac:picMkLst>
            <pc:docMk/>
            <pc:sldMk cId="3729462755" sldId="448"/>
            <ac:picMk id="1030" creationId="{BB22C8CF-D5BE-4820-8C62-31A1D893BE61}"/>
          </ac:picMkLst>
        </pc:picChg>
        <pc:picChg chg="mod">
          <ac:chgData name="Clements, William" userId="cbdb0636-a496-422a-8d40-98c53d494d26" providerId="ADAL" clId="{29BA4FF7-8F48-D143-AF2A-2CCA7165C1BD}" dt="2022-02-22T18:37:49.613" v="1267" actId="1076"/>
          <ac:picMkLst>
            <pc:docMk/>
            <pc:sldMk cId="3729462755" sldId="448"/>
            <ac:picMk id="1034" creationId="{6A4985D5-BC71-9846-BEA3-EA7BA1F1A8C8}"/>
          </ac:picMkLst>
        </pc:picChg>
      </pc:sldChg>
      <pc:sldChg chg="new del">
        <pc:chgData name="Clements, William" userId="cbdb0636-a496-422a-8d40-98c53d494d26" providerId="ADAL" clId="{29BA4FF7-8F48-D143-AF2A-2CCA7165C1BD}" dt="2022-02-22T18:38:59.305" v="1335" actId="2696"/>
        <pc:sldMkLst>
          <pc:docMk/>
          <pc:sldMk cId="102043497" sldId="449"/>
        </pc:sldMkLst>
      </pc:sldChg>
      <pc:sldChg chg="addSp delSp modSp new mod">
        <pc:chgData name="Clements, William" userId="cbdb0636-a496-422a-8d40-98c53d494d26" providerId="ADAL" clId="{29BA4FF7-8F48-D143-AF2A-2CCA7165C1BD}" dt="2022-02-23T18:52:56.214" v="2453" actId="1076"/>
        <pc:sldMkLst>
          <pc:docMk/>
          <pc:sldMk cId="4116815656" sldId="449"/>
        </pc:sldMkLst>
        <pc:spChg chg="mod">
          <ac:chgData name="Clements, William" userId="cbdb0636-a496-422a-8d40-98c53d494d26" providerId="ADAL" clId="{29BA4FF7-8F48-D143-AF2A-2CCA7165C1BD}" dt="2022-02-22T18:56:26.835" v="1753" actId="20577"/>
          <ac:spMkLst>
            <pc:docMk/>
            <pc:sldMk cId="4116815656" sldId="449"/>
            <ac:spMk id="2" creationId="{709B58F6-9471-9642-AE7C-7384739781F8}"/>
          </ac:spMkLst>
        </pc:spChg>
        <pc:spChg chg="mod">
          <ac:chgData name="Clements, William" userId="cbdb0636-a496-422a-8d40-98c53d494d26" providerId="ADAL" clId="{29BA4FF7-8F48-D143-AF2A-2CCA7165C1BD}" dt="2022-02-22T18:58:04.379" v="1816" actId="20577"/>
          <ac:spMkLst>
            <pc:docMk/>
            <pc:sldMk cId="4116815656" sldId="449"/>
            <ac:spMk id="3" creationId="{CA36E14D-FB63-FE42-BA0C-21C5790F90D7}"/>
          </ac:spMkLst>
        </pc:spChg>
        <pc:spChg chg="add del">
          <ac:chgData name="Clements, William" userId="cbdb0636-a496-422a-8d40-98c53d494d26" providerId="ADAL" clId="{29BA4FF7-8F48-D143-AF2A-2CCA7165C1BD}" dt="2022-02-22T18:48:44.152" v="1716"/>
          <ac:spMkLst>
            <pc:docMk/>
            <pc:sldMk cId="4116815656" sldId="449"/>
            <ac:spMk id="4" creationId="{01B959E6-409D-934A-96A5-5BD058C183A2}"/>
          </ac:spMkLst>
        </pc:spChg>
        <pc:spChg chg="add mod">
          <ac:chgData name="Clements, William" userId="cbdb0636-a496-422a-8d40-98c53d494d26" providerId="ADAL" clId="{29BA4FF7-8F48-D143-AF2A-2CCA7165C1BD}" dt="2022-02-23T18:52:56.214" v="2453" actId="1076"/>
          <ac:spMkLst>
            <pc:docMk/>
            <pc:sldMk cId="4116815656" sldId="449"/>
            <ac:spMk id="4" creationId="{82130647-1B40-964E-823D-59CAC1311779}"/>
          </ac:spMkLst>
        </pc:spChg>
        <pc:spChg chg="add del">
          <ac:chgData name="Clements, William" userId="cbdb0636-a496-422a-8d40-98c53d494d26" providerId="ADAL" clId="{29BA4FF7-8F48-D143-AF2A-2CCA7165C1BD}" dt="2022-02-22T19:02:28.446" v="1824"/>
          <ac:spMkLst>
            <pc:docMk/>
            <pc:sldMk cId="4116815656" sldId="449"/>
            <ac:spMk id="8" creationId="{9DFC4CA7-DD50-2744-B1D3-EEC1F462A4F0}"/>
          </ac:spMkLst>
        </pc:spChg>
        <pc:picChg chg="add mod">
          <ac:chgData name="Clements, William" userId="cbdb0636-a496-422a-8d40-98c53d494d26" providerId="ADAL" clId="{29BA4FF7-8F48-D143-AF2A-2CCA7165C1BD}" dt="2022-02-22T18:48:52.585" v="1719" actId="1076"/>
          <ac:picMkLst>
            <pc:docMk/>
            <pc:sldMk cId="4116815656" sldId="449"/>
            <ac:picMk id="5" creationId="{08616799-3928-894C-9845-6D0905A3F69F}"/>
          </ac:picMkLst>
        </pc:picChg>
        <pc:picChg chg="add mod">
          <ac:chgData name="Clements, William" userId="cbdb0636-a496-422a-8d40-98c53d494d26" providerId="ADAL" clId="{29BA4FF7-8F48-D143-AF2A-2CCA7165C1BD}" dt="2022-02-22T18:58:41.022" v="1819" actId="1076"/>
          <ac:picMkLst>
            <pc:docMk/>
            <pc:sldMk cId="4116815656" sldId="449"/>
            <ac:picMk id="6" creationId="{FCCD8686-649B-E145-8BC3-9A75422493BB}"/>
          </ac:picMkLst>
        </pc:picChg>
        <pc:picChg chg="add mod">
          <ac:chgData name="Clements, William" userId="cbdb0636-a496-422a-8d40-98c53d494d26" providerId="ADAL" clId="{29BA4FF7-8F48-D143-AF2A-2CCA7165C1BD}" dt="2022-02-22T18:59:07.519" v="1822" actId="1076"/>
          <ac:picMkLst>
            <pc:docMk/>
            <pc:sldMk cId="4116815656" sldId="449"/>
            <ac:picMk id="7" creationId="{976638F1-7FD0-4448-B60A-05A2F6FC7516}"/>
          </ac:picMkLst>
        </pc:picChg>
        <pc:picChg chg="add mod">
          <ac:chgData name="Clements, William" userId="cbdb0636-a496-422a-8d40-98c53d494d26" providerId="ADAL" clId="{29BA4FF7-8F48-D143-AF2A-2CCA7165C1BD}" dt="2022-02-22T19:02:35.119" v="1828" actId="1076"/>
          <ac:picMkLst>
            <pc:docMk/>
            <pc:sldMk cId="4116815656" sldId="449"/>
            <ac:picMk id="9" creationId="{C2255DEE-92BB-3D49-A5FB-6BF2D094E248}"/>
          </ac:picMkLst>
        </pc:picChg>
        <pc:picChg chg="add mod">
          <ac:chgData name="Clements, William" userId="cbdb0636-a496-422a-8d40-98c53d494d26" providerId="ADAL" clId="{29BA4FF7-8F48-D143-AF2A-2CCA7165C1BD}" dt="2022-02-22T18:56:01.812" v="1748" actId="14100"/>
          <ac:picMkLst>
            <pc:docMk/>
            <pc:sldMk cId="4116815656" sldId="449"/>
            <ac:picMk id="2052" creationId="{EBBC0DBF-93B6-D644-8C32-E64742E8B925}"/>
          </ac:picMkLst>
        </pc:picChg>
      </pc:sldChg>
      <pc:sldChg chg="addSp modSp new mod ord">
        <pc:chgData name="Clements, William" userId="cbdb0636-a496-422a-8d40-98c53d494d26" providerId="ADAL" clId="{29BA4FF7-8F48-D143-AF2A-2CCA7165C1BD}" dt="2022-02-23T19:44:14.096" v="4437" actId="207"/>
        <pc:sldMkLst>
          <pc:docMk/>
          <pc:sldMk cId="1563463437" sldId="450"/>
        </pc:sldMkLst>
        <pc:spChg chg="mod">
          <ac:chgData name="Clements, William" userId="cbdb0636-a496-422a-8d40-98c53d494d26" providerId="ADAL" clId="{29BA4FF7-8F48-D143-AF2A-2CCA7165C1BD}" dt="2022-02-22T19:03:02.143" v="1832"/>
          <ac:spMkLst>
            <pc:docMk/>
            <pc:sldMk cId="1563463437" sldId="450"/>
            <ac:spMk id="2" creationId="{B7EC9D45-2220-1344-96B3-7D8186BAF50B}"/>
          </ac:spMkLst>
        </pc:spChg>
        <pc:spChg chg="mod">
          <ac:chgData name="Clements, William" userId="cbdb0636-a496-422a-8d40-98c53d494d26" providerId="ADAL" clId="{29BA4FF7-8F48-D143-AF2A-2CCA7165C1BD}" dt="2022-02-23T19:44:14.096" v="4437" actId="207"/>
          <ac:spMkLst>
            <pc:docMk/>
            <pc:sldMk cId="1563463437" sldId="450"/>
            <ac:spMk id="3" creationId="{A6CEB720-0DB6-1346-B995-47326AD45D63}"/>
          </ac:spMkLst>
        </pc:spChg>
        <pc:picChg chg="add mod">
          <ac:chgData name="Clements, William" userId="cbdb0636-a496-422a-8d40-98c53d494d26" providerId="ADAL" clId="{29BA4FF7-8F48-D143-AF2A-2CCA7165C1BD}" dt="2022-02-22T19:03:07.568" v="1833"/>
          <ac:picMkLst>
            <pc:docMk/>
            <pc:sldMk cId="1563463437" sldId="450"/>
            <ac:picMk id="4" creationId="{061B5501-E67A-E844-A1BF-F7F77A798200}"/>
          </ac:picMkLst>
        </pc:picChg>
        <pc:picChg chg="add mod">
          <ac:chgData name="Clements, William" userId="cbdb0636-a496-422a-8d40-98c53d494d26" providerId="ADAL" clId="{29BA4FF7-8F48-D143-AF2A-2CCA7165C1BD}" dt="2022-02-22T19:17:03.505" v="1863" actId="1076"/>
          <ac:picMkLst>
            <pc:docMk/>
            <pc:sldMk cId="1563463437" sldId="450"/>
            <ac:picMk id="5" creationId="{35134FE2-836F-994D-8365-AE94CB108831}"/>
          </ac:picMkLst>
        </pc:picChg>
      </pc:sldChg>
      <pc:sldChg chg="addSp delSp modSp add mod">
        <pc:chgData name="Clements, William" userId="cbdb0636-a496-422a-8d40-98c53d494d26" providerId="ADAL" clId="{29BA4FF7-8F48-D143-AF2A-2CCA7165C1BD}" dt="2022-02-23T19:30:51.276" v="3921" actId="20577"/>
        <pc:sldMkLst>
          <pc:docMk/>
          <pc:sldMk cId="3886327956" sldId="451"/>
        </pc:sldMkLst>
        <pc:spChg chg="mod">
          <ac:chgData name="Clements, William" userId="cbdb0636-a496-422a-8d40-98c53d494d26" providerId="ADAL" clId="{29BA4FF7-8F48-D143-AF2A-2CCA7165C1BD}" dt="2022-02-23T19:30:51.276" v="3921" actId="20577"/>
          <ac:spMkLst>
            <pc:docMk/>
            <pc:sldMk cId="3886327956" sldId="451"/>
            <ac:spMk id="20" creationId="{0617FB16-B548-4EF9-9C3A-B10CA48BE2C7}"/>
          </ac:spMkLst>
        </pc:spChg>
        <pc:spChg chg="add del">
          <ac:chgData name="Clements, William" userId="cbdb0636-a496-422a-8d40-98c53d494d26" providerId="ADAL" clId="{29BA4FF7-8F48-D143-AF2A-2CCA7165C1BD}" dt="2022-02-22T19:10:16.823" v="1839"/>
          <ac:spMkLst>
            <pc:docMk/>
            <pc:sldMk cId="3886327956" sldId="451"/>
            <ac:spMk id="26" creationId="{493D3692-1FAC-0B43-A68E-7A18906947A3}"/>
          </ac:spMkLst>
        </pc:spChg>
        <pc:spChg chg="add mod">
          <ac:chgData name="Clements, William" userId="cbdb0636-a496-422a-8d40-98c53d494d26" providerId="ADAL" clId="{29BA4FF7-8F48-D143-AF2A-2CCA7165C1BD}" dt="2022-02-22T19:11:43.342" v="1852" actId="164"/>
          <ac:spMkLst>
            <pc:docMk/>
            <pc:sldMk cId="3886327956" sldId="451"/>
            <ac:spMk id="31" creationId="{130F2821-E2DF-4C41-9E79-759E821FF452}"/>
          </ac:spMkLst>
        </pc:spChg>
        <pc:spChg chg="add mod">
          <ac:chgData name="Clements, William" userId="cbdb0636-a496-422a-8d40-98c53d494d26" providerId="ADAL" clId="{29BA4FF7-8F48-D143-AF2A-2CCA7165C1BD}" dt="2022-02-22T19:40:34.574" v="2100" actId="113"/>
          <ac:spMkLst>
            <pc:docMk/>
            <pc:sldMk cId="3886327956" sldId="451"/>
            <ac:spMk id="35" creationId="{A2835F8F-8788-A945-8FA1-0FE96890C61E}"/>
          </ac:spMkLst>
        </pc:spChg>
        <pc:grpChg chg="add mod">
          <ac:chgData name="Clements, William" userId="cbdb0636-a496-422a-8d40-98c53d494d26" providerId="ADAL" clId="{29BA4FF7-8F48-D143-AF2A-2CCA7165C1BD}" dt="2022-02-22T19:22:18.625" v="2009" actId="1076"/>
          <ac:grpSpMkLst>
            <pc:docMk/>
            <pc:sldMk cId="3886327956" sldId="451"/>
            <ac:grpSpMk id="32" creationId="{E13A7261-8890-EA49-B334-15DC48B98413}"/>
          </ac:grpSpMkLst>
        </pc:grpChg>
        <pc:picChg chg="add mod">
          <ac:chgData name="Clements, William" userId="cbdb0636-a496-422a-8d40-98c53d494d26" providerId="ADAL" clId="{29BA4FF7-8F48-D143-AF2A-2CCA7165C1BD}" dt="2022-02-22T19:11:43.342" v="1852" actId="164"/>
          <ac:picMkLst>
            <pc:docMk/>
            <pc:sldMk cId="3886327956" sldId="451"/>
            <ac:picMk id="29" creationId="{10D303CC-31A1-C848-AAF1-133CA5863035}"/>
          </ac:picMkLst>
        </pc:picChg>
        <pc:picChg chg="add mod">
          <ac:chgData name="Clements, William" userId="cbdb0636-a496-422a-8d40-98c53d494d26" providerId="ADAL" clId="{29BA4FF7-8F48-D143-AF2A-2CCA7165C1BD}" dt="2022-02-22T19:14:03.579" v="1859" actId="1076"/>
          <ac:picMkLst>
            <pc:docMk/>
            <pc:sldMk cId="3886327956" sldId="451"/>
            <ac:picMk id="34" creationId="{A6E42088-3F55-2B46-B468-7924B8979FB2}"/>
          </ac:picMkLst>
        </pc:picChg>
        <pc:picChg chg="add mod">
          <ac:chgData name="Clements, William" userId="cbdb0636-a496-422a-8d40-98c53d494d26" providerId="ADAL" clId="{29BA4FF7-8F48-D143-AF2A-2CCA7165C1BD}" dt="2022-02-22T19:44:09.394" v="2123" actId="1076"/>
          <ac:picMkLst>
            <pc:docMk/>
            <pc:sldMk cId="3886327956" sldId="451"/>
            <ac:picMk id="83" creationId="{820740BF-0DBB-0D4B-8677-DC846CF2B1B9}"/>
          </ac:picMkLst>
        </pc:picChg>
        <pc:picChg chg="add mod">
          <ac:chgData name="Clements, William" userId="cbdb0636-a496-422a-8d40-98c53d494d26" providerId="ADAL" clId="{29BA4FF7-8F48-D143-AF2A-2CCA7165C1BD}" dt="2022-02-22T19:45:06.329" v="2127"/>
          <ac:picMkLst>
            <pc:docMk/>
            <pc:sldMk cId="3886327956" sldId="451"/>
            <ac:picMk id="84" creationId="{80EDCFB9-B632-024D-A896-C770A340F25C}"/>
          </ac:picMkLst>
        </pc:picChg>
        <pc:cxnChg chg="add mod">
          <ac:chgData name="Clements, William" userId="cbdb0636-a496-422a-8d40-98c53d494d26" providerId="ADAL" clId="{29BA4FF7-8F48-D143-AF2A-2CCA7165C1BD}" dt="2022-02-22T19:21:32.401" v="2007" actId="14100"/>
          <ac:cxnSpMkLst>
            <pc:docMk/>
            <pc:sldMk cId="3886327956" sldId="451"/>
            <ac:cxnSpMk id="37" creationId="{07111301-B717-A649-BFBF-280138FDB79D}"/>
          </ac:cxnSpMkLst>
        </pc:cxnChg>
        <pc:cxnChg chg="add mod">
          <ac:chgData name="Clements, William" userId="cbdb0636-a496-422a-8d40-98c53d494d26" providerId="ADAL" clId="{29BA4FF7-8F48-D143-AF2A-2CCA7165C1BD}" dt="2022-02-22T19:41:02.313" v="2107" actId="14100"/>
          <ac:cxnSpMkLst>
            <pc:docMk/>
            <pc:sldMk cId="3886327956" sldId="451"/>
            <ac:cxnSpMk id="106" creationId="{1C8C345A-D80A-E340-8442-1545D0FC3861}"/>
          </ac:cxnSpMkLst>
        </pc:cxnChg>
        <pc:cxnChg chg="add mod">
          <ac:chgData name="Clements, William" userId="cbdb0636-a496-422a-8d40-98c53d494d26" providerId="ADAL" clId="{29BA4FF7-8F48-D143-AF2A-2CCA7165C1BD}" dt="2022-02-22T19:40:50.539" v="2103" actId="14100"/>
          <ac:cxnSpMkLst>
            <pc:docMk/>
            <pc:sldMk cId="3886327956" sldId="451"/>
            <ac:cxnSpMk id="133" creationId="{C844FDFC-D4F0-994F-8752-000C6A928032}"/>
          </ac:cxnSpMkLst>
        </pc:cxnChg>
      </pc:sldChg>
      <pc:sldChg chg="addSp delSp modSp new mod">
        <pc:chgData name="Clements, William" userId="cbdb0636-a496-422a-8d40-98c53d494d26" providerId="ADAL" clId="{29BA4FF7-8F48-D143-AF2A-2CCA7165C1BD}" dt="2022-02-23T18:54:00.474" v="2496" actId="404"/>
        <pc:sldMkLst>
          <pc:docMk/>
          <pc:sldMk cId="748617859" sldId="452"/>
        </pc:sldMkLst>
        <pc:spChg chg="mod">
          <ac:chgData name="Clements, William" userId="cbdb0636-a496-422a-8d40-98c53d494d26" providerId="ADAL" clId="{29BA4FF7-8F48-D143-AF2A-2CCA7165C1BD}" dt="2022-02-23T18:54:00.474" v="2496" actId="404"/>
          <ac:spMkLst>
            <pc:docMk/>
            <pc:sldMk cId="748617859" sldId="452"/>
            <ac:spMk id="2" creationId="{DEC28BE5-CE64-C349-A03F-32813171C3D7}"/>
          </ac:spMkLst>
        </pc:spChg>
        <pc:spChg chg="del">
          <ac:chgData name="Clements, William" userId="cbdb0636-a496-422a-8d40-98c53d494d26" providerId="ADAL" clId="{29BA4FF7-8F48-D143-AF2A-2CCA7165C1BD}" dt="2022-02-22T19:59:26.534" v="2184"/>
          <ac:spMkLst>
            <pc:docMk/>
            <pc:sldMk cId="748617859" sldId="452"/>
            <ac:spMk id="3" creationId="{F8824D70-DECD-0348-A2F6-8DC02CEB882B}"/>
          </ac:spMkLst>
        </pc:spChg>
        <pc:picChg chg="add del">
          <ac:chgData name="Clements, William" userId="cbdb0636-a496-422a-8d40-98c53d494d26" providerId="ADAL" clId="{29BA4FF7-8F48-D143-AF2A-2CCA7165C1BD}" dt="2022-02-22T19:59:25.454" v="2183"/>
          <ac:picMkLst>
            <pc:docMk/>
            <pc:sldMk cId="748617859" sldId="452"/>
            <ac:picMk id="4" creationId="{45A13CDF-C8A8-C04E-ACE5-18C7CF9D875F}"/>
          </ac:picMkLst>
        </pc:picChg>
        <pc:picChg chg="add mod">
          <ac:chgData name="Clements, William" userId="cbdb0636-a496-422a-8d40-98c53d494d26" providerId="ADAL" clId="{29BA4FF7-8F48-D143-AF2A-2CCA7165C1BD}" dt="2022-02-22T20:06:43.064" v="2205" actId="167"/>
          <ac:picMkLst>
            <pc:docMk/>
            <pc:sldMk cId="748617859" sldId="452"/>
            <ac:picMk id="5" creationId="{C739996A-CFC1-994D-9BE7-4A3928D87A25}"/>
          </ac:picMkLst>
        </pc:picChg>
        <pc:picChg chg="add mod">
          <ac:chgData name="Clements, William" userId="cbdb0636-a496-422a-8d40-98c53d494d26" providerId="ADAL" clId="{29BA4FF7-8F48-D143-AF2A-2CCA7165C1BD}" dt="2022-02-22T20:05:54.202" v="2200" actId="1076"/>
          <ac:picMkLst>
            <pc:docMk/>
            <pc:sldMk cId="748617859" sldId="452"/>
            <ac:picMk id="6" creationId="{323A2F21-A400-E64B-BDD3-CC783DC2E1C0}"/>
          </ac:picMkLst>
        </pc:picChg>
        <pc:picChg chg="add mod">
          <ac:chgData name="Clements, William" userId="cbdb0636-a496-422a-8d40-98c53d494d26" providerId="ADAL" clId="{29BA4FF7-8F48-D143-AF2A-2CCA7165C1BD}" dt="2022-02-22T20:00:42.583" v="2192" actId="1076"/>
          <ac:picMkLst>
            <pc:docMk/>
            <pc:sldMk cId="748617859" sldId="452"/>
            <ac:picMk id="7" creationId="{E4D9F773-AAD1-3543-AF6F-88BBD86D15A4}"/>
          </ac:picMkLst>
        </pc:picChg>
        <pc:picChg chg="add del mod">
          <ac:chgData name="Clements, William" userId="cbdb0636-a496-422a-8d40-98c53d494d26" providerId="ADAL" clId="{29BA4FF7-8F48-D143-AF2A-2CCA7165C1BD}" dt="2022-02-22T20:02:23.320" v="2196" actId="478"/>
          <ac:picMkLst>
            <pc:docMk/>
            <pc:sldMk cId="748617859" sldId="452"/>
            <ac:picMk id="8" creationId="{6ABD23FD-0CC3-584D-AAA5-15D8006C6DB3}"/>
          </ac:picMkLst>
        </pc:picChg>
        <pc:picChg chg="add mod">
          <ac:chgData name="Clements, William" userId="cbdb0636-a496-422a-8d40-98c53d494d26" providerId="ADAL" clId="{29BA4FF7-8F48-D143-AF2A-2CCA7165C1BD}" dt="2022-02-22T20:05:39.875" v="2199" actId="1076"/>
          <ac:picMkLst>
            <pc:docMk/>
            <pc:sldMk cId="748617859" sldId="452"/>
            <ac:picMk id="9" creationId="{7CF33769-BD40-A64C-9A2A-93F8D37698F2}"/>
          </ac:picMkLst>
        </pc:picChg>
        <pc:picChg chg="add mod">
          <ac:chgData name="Clements, William" userId="cbdb0636-a496-422a-8d40-98c53d494d26" providerId="ADAL" clId="{29BA4FF7-8F48-D143-AF2A-2CCA7165C1BD}" dt="2022-02-22T20:06:53.062" v="2207" actId="1076"/>
          <ac:picMkLst>
            <pc:docMk/>
            <pc:sldMk cId="748617859" sldId="452"/>
            <ac:picMk id="10" creationId="{7AE76293-0850-9E44-912C-C37799E668BD}"/>
          </ac:picMkLst>
        </pc:picChg>
        <pc:picChg chg="add mod">
          <ac:chgData name="Clements, William" userId="cbdb0636-a496-422a-8d40-98c53d494d26" providerId="ADAL" clId="{29BA4FF7-8F48-D143-AF2A-2CCA7165C1BD}" dt="2022-02-22T20:07:29.823" v="2210" actId="1076"/>
          <ac:picMkLst>
            <pc:docMk/>
            <pc:sldMk cId="748617859" sldId="452"/>
            <ac:picMk id="11" creationId="{2090A1C5-1422-E64D-AA64-713DBB75F57A}"/>
          </ac:picMkLst>
        </pc:picChg>
      </pc:sldChg>
      <pc:sldChg chg="addSp delSp modSp new mod modClrScheme chgLayout">
        <pc:chgData name="Clements, William" userId="cbdb0636-a496-422a-8d40-98c53d494d26" providerId="ADAL" clId="{29BA4FF7-8F48-D143-AF2A-2CCA7165C1BD}" dt="2022-02-23T19:22:26.996" v="3596" actId="478"/>
        <pc:sldMkLst>
          <pc:docMk/>
          <pc:sldMk cId="340727279" sldId="453"/>
        </pc:sldMkLst>
        <pc:spChg chg="add mod">
          <ac:chgData name="Clements, William" userId="cbdb0636-a496-422a-8d40-98c53d494d26" providerId="ADAL" clId="{29BA4FF7-8F48-D143-AF2A-2CCA7165C1BD}" dt="2022-02-23T19:10:03.241" v="3207" actId="14100"/>
          <ac:spMkLst>
            <pc:docMk/>
            <pc:sldMk cId="340727279" sldId="453"/>
            <ac:spMk id="2" creationId="{1CA18CEA-DA68-D340-9857-998709952E03}"/>
          </ac:spMkLst>
        </pc:spChg>
        <pc:spChg chg="del">
          <ac:chgData name="Clements, William" userId="cbdb0636-a496-422a-8d40-98c53d494d26" providerId="ADAL" clId="{29BA4FF7-8F48-D143-AF2A-2CCA7165C1BD}" dt="2022-02-22T20:13:11.996" v="2218" actId="700"/>
          <ac:spMkLst>
            <pc:docMk/>
            <pc:sldMk cId="340727279" sldId="453"/>
            <ac:spMk id="2" creationId="{BE20D39D-C69F-894E-AFCB-F2A7969C09CA}"/>
          </ac:spMkLst>
        </pc:spChg>
        <pc:spChg chg="del">
          <ac:chgData name="Clements, William" userId="cbdb0636-a496-422a-8d40-98c53d494d26" providerId="ADAL" clId="{29BA4FF7-8F48-D143-AF2A-2CCA7165C1BD}" dt="2022-02-22T20:13:11.996" v="2218" actId="700"/>
          <ac:spMkLst>
            <pc:docMk/>
            <pc:sldMk cId="340727279" sldId="453"/>
            <ac:spMk id="3" creationId="{0D2B12BD-C60E-9348-AF94-7DFB6544E03C}"/>
          </ac:spMkLst>
        </pc:spChg>
        <pc:spChg chg="add del mod">
          <ac:chgData name="Clements, William" userId="cbdb0636-a496-422a-8d40-98c53d494d26" providerId="ADAL" clId="{29BA4FF7-8F48-D143-AF2A-2CCA7165C1BD}" dt="2022-02-23T19:04:44.161" v="3107" actId="478"/>
          <ac:spMkLst>
            <pc:docMk/>
            <pc:sldMk cId="340727279" sldId="453"/>
            <ac:spMk id="7" creationId="{4FDF145D-3110-544C-AC66-021CE79A3EF1}"/>
          </ac:spMkLst>
        </pc:spChg>
        <pc:spChg chg="add mod">
          <ac:chgData name="Clements, William" userId="cbdb0636-a496-422a-8d40-98c53d494d26" providerId="ADAL" clId="{29BA4FF7-8F48-D143-AF2A-2CCA7165C1BD}" dt="2022-02-23T19:18:49.378" v="3582" actId="1076"/>
          <ac:spMkLst>
            <pc:docMk/>
            <pc:sldMk cId="340727279" sldId="453"/>
            <ac:spMk id="11" creationId="{8797C5A2-BB8E-3F41-BF2A-6CB807FBB665}"/>
          </ac:spMkLst>
        </pc:spChg>
        <pc:spChg chg="add mod">
          <ac:chgData name="Clements, William" userId="cbdb0636-a496-422a-8d40-98c53d494d26" providerId="ADAL" clId="{29BA4FF7-8F48-D143-AF2A-2CCA7165C1BD}" dt="2022-02-23T19:11:23.248" v="3221" actId="13822"/>
          <ac:spMkLst>
            <pc:docMk/>
            <pc:sldMk cId="340727279" sldId="453"/>
            <ac:spMk id="17" creationId="{E94849D2-8F4C-E640-8B1A-563886398C48}"/>
          </ac:spMkLst>
        </pc:spChg>
        <pc:spChg chg="add mod">
          <ac:chgData name="Clements, William" userId="cbdb0636-a496-422a-8d40-98c53d494d26" providerId="ADAL" clId="{29BA4FF7-8F48-D143-AF2A-2CCA7165C1BD}" dt="2022-02-23T19:17:42.478" v="3571" actId="1076"/>
          <ac:spMkLst>
            <pc:docMk/>
            <pc:sldMk cId="340727279" sldId="453"/>
            <ac:spMk id="21" creationId="{29689AA2-44B6-1349-8E58-62F153707510}"/>
          </ac:spMkLst>
        </pc:spChg>
        <pc:spChg chg="add mod">
          <ac:chgData name="Clements, William" userId="cbdb0636-a496-422a-8d40-98c53d494d26" providerId="ADAL" clId="{29BA4FF7-8F48-D143-AF2A-2CCA7165C1BD}" dt="2022-02-23T19:08:59.417" v="3195" actId="1076"/>
          <ac:spMkLst>
            <pc:docMk/>
            <pc:sldMk cId="340727279" sldId="453"/>
            <ac:spMk id="24" creationId="{DE76D1B2-A5CA-E14C-98FD-2AD892F4C4F9}"/>
          </ac:spMkLst>
        </pc:spChg>
        <pc:spChg chg="add mod">
          <ac:chgData name="Clements, William" userId="cbdb0636-a496-422a-8d40-98c53d494d26" providerId="ADAL" clId="{29BA4FF7-8F48-D143-AF2A-2CCA7165C1BD}" dt="2022-02-22T20:24:01.241" v="2272" actId="1076"/>
          <ac:spMkLst>
            <pc:docMk/>
            <pc:sldMk cId="340727279" sldId="453"/>
            <ac:spMk id="27" creationId="{4F97B44E-6424-7C47-B03B-DD9394339A83}"/>
          </ac:spMkLst>
        </pc:spChg>
        <pc:spChg chg="add mod">
          <ac:chgData name="Clements, William" userId="cbdb0636-a496-422a-8d40-98c53d494d26" providerId="ADAL" clId="{29BA4FF7-8F48-D143-AF2A-2CCA7165C1BD}" dt="2022-02-23T19:05:49.856" v="3174" actId="14100"/>
          <ac:spMkLst>
            <pc:docMk/>
            <pc:sldMk cId="340727279" sldId="453"/>
            <ac:spMk id="29" creationId="{5511E667-90A8-F449-AEC4-C856A38A68CC}"/>
          </ac:spMkLst>
        </pc:spChg>
        <pc:spChg chg="add del mod">
          <ac:chgData name="Clements, William" userId="cbdb0636-a496-422a-8d40-98c53d494d26" providerId="ADAL" clId="{29BA4FF7-8F48-D143-AF2A-2CCA7165C1BD}" dt="2022-02-22T20:27:05.341" v="2278"/>
          <ac:spMkLst>
            <pc:docMk/>
            <pc:sldMk cId="340727279" sldId="453"/>
            <ac:spMk id="29" creationId="{8A7BA395-3000-E14B-B6C7-1869DEE20A7F}"/>
          </ac:spMkLst>
        </pc:spChg>
        <pc:spChg chg="add mod">
          <ac:chgData name="Clements, William" userId="cbdb0636-a496-422a-8d40-98c53d494d26" providerId="ADAL" clId="{29BA4FF7-8F48-D143-AF2A-2CCA7165C1BD}" dt="2022-02-23T19:05:57.756" v="3177" actId="14100"/>
          <ac:spMkLst>
            <pc:docMk/>
            <pc:sldMk cId="340727279" sldId="453"/>
            <ac:spMk id="31" creationId="{5473F6F9-0C8A-DB4A-B031-F67833FA0191}"/>
          </ac:spMkLst>
        </pc:spChg>
        <pc:spChg chg="add mod">
          <ac:chgData name="Clements, William" userId="cbdb0636-a496-422a-8d40-98c53d494d26" providerId="ADAL" clId="{29BA4FF7-8F48-D143-AF2A-2CCA7165C1BD}" dt="2022-02-23T19:18:35.583" v="3579" actId="1076"/>
          <ac:spMkLst>
            <pc:docMk/>
            <pc:sldMk cId="340727279" sldId="453"/>
            <ac:spMk id="34" creationId="{CCCB2309-9DD1-4443-AC33-3E2B03243AA6}"/>
          </ac:spMkLst>
        </pc:spChg>
        <pc:spChg chg="add del mod">
          <ac:chgData name="Clements, William" userId="cbdb0636-a496-422a-8d40-98c53d494d26" providerId="ADAL" clId="{29BA4FF7-8F48-D143-AF2A-2CCA7165C1BD}" dt="2022-02-23T19:17:19.872" v="3570" actId="478"/>
          <ac:spMkLst>
            <pc:docMk/>
            <pc:sldMk cId="340727279" sldId="453"/>
            <ac:spMk id="35" creationId="{D552CFE7-267B-E64E-A3E6-95DBCB044AB3}"/>
          </ac:spMkLst>
        </pc:spChg>
        <pc:spChg chg="add mod">
          <ac:chgData name="Clements, William" userId="cbdb0636-a496-422a-8d40-98c53d494d26" providerId="ADAL" clId="{29BA4FF7-8F48-D143-AF2A-2CCA7165C1BD}" dt="2022-02-23T19:19:25.022" v="3583" actId="14100"/>
          <ac:spMkLst>
            <pc:docMk/>
            <pc:sldMk cId="340727279" sldId="453"/>
            <ac:spMk id="39" creationId="{8EFB3854-E4E3-6540-9880-7F6E64DD69A6}"/>
          </ac:spMkLst>
        </pc:spChg>
        <pc:spChg chg="add mod">
          <ac:chgData name="Clements, William" userId="cbdb0636-a496-422a-8d40-98c53d494d26" providerId="ADAL" clId="{29BA4FF7-8F48-D143-AF2A-2CCA7165C1BD}" dt="2022-02-23T19:09:43.403" v="3202" actId="14100"/>
          <ac:spMkLst>
            <pc:docMk/>
            <pc:sldMk cId="340727279" sldId="453"/>
            <ac:spMk id="40" creationId="{89409D3C-268A-5342-AB55-59250059620D}"/>
          </ac:spMkLst>
        </pc:spChg>
        <pc:spChg chg="add mod">
          <ac:chgData name="Clements, William" userId="cbdb0636-a496-422a-8d40-98c53d494d26" providerId="ADAL" clId="{29BA4FF7-8F48-D143-AF2A-2CCA7165C1BD}" dt="2022-02-23T19:10:18.947" v="3210" actId="1076"/>
          <ac:spMkLst>
            <pc:docMk/>
            <pc:sldMk cId="340727279" sldId="453"/>
            <ac:spMk id="44" creationId="{F2289284-3C61-BC4F-ADC4-7331856C123C}"/>
          </ac:spMkLst>
        </pc:spChg>
        <pc:spChg chg="add mod">
          <ac:chgData name="Clements, William" userId="cbdb0636-a496-422a-8d40-98c53d494d26" providerId="ADAL" clId="{29BA4FF7-8F48-D143-AF2A-2CCA7165C1BD}" dt="2022-02-23T19:10:24.203" v="3212" actId="1076"/>
          <ac:spMkLst>
            <pc:docMk/>
            <pc:sldMk cId="340727279" sldId="453"/>
            <ac:spMk id="45" creationId="{CC524FCB-7C66-8641-BF4E-D0801A77EDC1}"/>
          </ac:spMkLst>
        </pc:spChg>
        <pc:spChg chg="add del mod">
          <ac:chgData name="Clements, William" userId="cbdb0636-a496-422a-8d40-98c53d494d26" providerId="ADAL" clId="{29BA4FF7-8F48-D143-AF2A-2CCA7165C1BD}" dt="2022-02-23T19:11:35.307" v="3223"/>
          <ac:spMkLst>
            <pc:docMk/>
            <pc:sldMk cId="340727279" sldId="453"/>
            <ac:spMk id="51" creationId="{0B2A0925-197A-6342-8B25-D92037FCC368}"/>
          </ac:spMkLst>
        </pc:spChg>
        <pc:spChg chg="add mod">
          <ac:chgData name="Clements, William" userId="cbdb0636-a496-422a-8d40-98c53d494d26" providerId="ADAL" clId="{29BA4FF7-8F48-D143-AF2A-2CCA7165C1BD}" dt="2022-02-23T19:22:22.255" v="3595" actId="207"/>
          <ac:spMkLst>
            <pc:docMk/>
            <pc:sldMk cId="340727279" sldId="453"/>
            <ac:spMk id="52" creationId="{B098F6FE-CBBB-A547-95E5-0F2458EB70C0}"/>
          </ac:spMkLst>
        </pc:spChg>
        <pc:spChg chg="add mod">
          <ac:chgData name="Clements, William" userId="cbdb0636-a496-422a-8d40-98c53d494d26" providerId="ADAL" clId="{29BA4FF7-8F48-D143-AF2A-2CCA7165C1BD}" dt="2022-02-23T19:15:05.330" v="3507" actId="1076"/>
          <ac:spMkLst>
            <pc:docMk/>
            <pc:sldMk cId="340727279" sldId="453"/>
            <ac:spMk id="53" creationId="{A3C63ADA-AEE1-F349-8217-D25896B89F71}"/>
          </ac:spMkLst>
        </pc:spChg>
        <pc:spChg chg="add mod">
          <ac:chgData name="Clements, William" userId="cbdb0636-a496-422a-8d40-98c53d494d26" providerId="ADAL" clId="{29BA4FF7-8F48-D143-AF2A-2CCA7165C1BD}" dt="2022-02-23T19:15:15.828" v="3509" actId="1076"/>
          <ac:spMkLst>
            <pc:docMk/>
            <pc:sldMk cId="340727279" sldId="453"/>
            <ac:spMk id="54" creationId="{334FDD26-9A51-714E-8D03-9713200F09A3}"/>
          </ac:spMkLst>
        </pc:spChg>
        <pc:spChg chg="add del mod">
          <ac:chgData name="Clements, William" userId="cbdb0636-a496-422a-8d40-98c53d494d26" providerId="ADAL" clId="{29BA4FF7-8F48-D143-AF2A-2CCA7165C1BD}" dt="2022-02-23T19:22:26.996" v="3596" actId="478"/>
          <ac:spMkLst>
            <pc:docMk/>
            <pc:sldMk cId="340727279" sldId="453"/>
            <ac:spMk id="55" creationId="{96DD8A02-CE70-6149-A197-04ECB0155DEB}"/>
          </ac:spMkLst>
        </pc:spChg>
        <pc:spChg chg="add del mod">
          <ac:chgData name="Clements, William" userId="cbdb0636-a496-422a-8d40-98c53d494d26" providerId="ADAL" clId="{29BA4FF7-8F48-D143-AF2A-2CCA7165C1BD}" dt="2022-02-23T19:22:26.996" v="3596" actId="478"/>
          <ac:spMkLst>
            <pc:docMk/>
            <pc:sldMk cId="340727279" sldId="453"/>
            <ac:spMk id="56" creationId="{4315181F-D533-8348-B251-3F5B8FA43094}"/>
          </ac:spMkLst>
        </pc:spChg>
        <pc:spChg chg="add mod">
          <ac:chgData name="Clements, William" userId="cbdb0636-a496-422a-8d40-98c53d494d26" providerId="ADAL" clId="{29BA4FF7-8F48-D143-AF2A-2CCA7165C1BD}" dt="2022-02-23T19:15:20.966" v="3511" actId="1076"/>
          <ac:spMkLst>
            <pc:docMk/>
            <pc:sldMk cId="340727279" sldId="453"/>
            <ac:spMk id="57" creationId="{8CD0651D-540D-0D44-AD76-C894DB553343}"/>
          </ac:spMkLst>
        </pc:spChg>
        <pc:spChg chg="add mod">
          <ac:chgData name="Clements, William" userId="cbdb0636-a496-422a-8d40-98c53d494d26" providerId="ADAL" clId="{29BA4FF7-8F48-D143-AF2A-2CCA7165C1BD}" dt="2022-02-23T19:15:30.175" v="3513" actId="1076"/>
          <ac:spMkLst>
            <pc:docMk/>
            <pc:sldMk cId="340727279" sldId="453"/>
            <ac:spMk id="58" creationId="{0836E1EF-89DF-8F4F-ABDF-5EF1C7B83E3D}"/>
          </ac:spMkLst>
        </pc:spChg>
        <pc:spChg chg="add mod">
          <ac:chgData name="Clements, William" userId="cbdb0636-a496-422a-8d40-98c53d494d26" providerId="ADAL" clId="{29BA4FF7-8F48-D143-AF2A-2CCA7165C1BD}" dt="2022-02-23T19:15:36.651" v="3516" actId="1076"/>
          <ac:spMkLst>
            <pc:docMk/>
            <pc:sldMk cId="340727279" sldId="453"/>
            <ac:spMk id="59" creationId="{6F2B3393-A630-994F-B8C0-976F55838A0E}"/>
          </ac:spMkLst>
        </pc:spChg>
        <pc:spChg chg="add mod">
          <ac:chgData name="Clements, William" userId="cbdb0636-a496-422a-8d40-98c53d494d26" providerId="ADAL" clId="{29BA4FF7-8F48-D143-AF2A-2CCA7165C1BD}" dt="2022-02-23T19:18:13.978" v="3577" actId="1076"/>
          <ac:spMkLst>
            <pc:docMk/>
            <pc:sldMk cId="340727279" sldId="453"/>
            <ac:spMk id="60" creationId="{4EC76847-5D29-E546-9832-69946887A3AE}"/>
          </ac:spMkLst>
        </pc:spChg>
        <pc:spChg chg="add mod">
          <ac:chgData name="Clements, William" userId="cbdb0636-a496-422a-8d40-98c53d494d26" providerId="ADAL" clId="{29BA4FF7-8F48-D143-AF2A-2CCA7165C1BD}" dt="2022-02-23T19:16:48.123" v="3568" actId="1076"/>
          <ac:spMkLst>
            <pc:docMk/>
            <pc:sldMk cId="340727279" sldId="453"/>
            <ac:spMk id="61" creationId="{3FC2D5D1-57C8-C846-9CE1-0944F4C9321C}"/>
          </ac:spMkLst>
        </pc:spChg>
        <pc:picChg chg="add mod">
          <ac:chgData name="Clements, William" userId="cbdb0636-a496-422a-8d40-98c53d494d26" providerId="ADAL" clId="{29BA4FF7-8F48-D143-AF2A-2CCA7165C1BD}" dt="2022-02-22T20:13:14.576" v="2219" actId="1076"/>
          <ac:picMkLst>
            <pc:docMk/>
            <pc:sldMk cId="340727279" sldId="453"/>
            <ac:picMk id="4" creationId="{1C12A045-3BED-4B43-BE68-4715BC8643DD}"/>
          </ac:picMkLst>
        </pc:picChg>
        <pc:picChg chg="add mod">
          <ac:chgData name="Clements, William" userId="cbdb0636-a496-422a-8d40-98c53d494d26" providerId="ADAL" clId="{29BA4FF7-8F48-D143-AF2A-2CCA7165C1BD}" dt="2022-02-23T19:20:05.259" v="3584"/>
          <ac:picMkLst>
            <pc:docMk/>
            <pc:sldMk cId="340727279" sldId="453"/>
            <ac:picMk id="5" creationId="{D3914B03-15F3-8D42-AC66-2B5C8F4F9639}"/>
          </ac:picMkLst>
        </pc:picChg>
        <pc:picChg chg="add mod">
          <ac:chgData name="Clements, William" userId="cbdb0636-a496-422a-8d40-98c53d494d26" providerId="ADAL" clId="{29BA4FF7-8F48-D143-AF2A-2CCA7165C1BD}" dt="2022-02-23T19:20:43.370" v="3587"/>
          <ac:picMkLst>
            <pc:docMk/>
            <pc:sldMk cId="340727279" sldId="453"/>
            <ac:picMk id="6" creationId="{7C2CE7FB-60BE-6D43-A650-313CB270011E}"/>
          </ac:picMkLst>
        </pc:picChg>
        <pc:picChg chg="add mod">
          <ac:chgData name="Clements, William" userId="cbdb0636-a496-422a-8d40-98c53d494d26" providerId="ADAL" clId="{29BA4FF7-8F48-D143-AF2A-2CCA7165C1BD}" dt="2022-02-23T19:20:43.370" v="3587"/>
          <ac:picMkLst>
            <pc:docMk/>
            <pc:sldMk cId="340727279" sldId="453"/>
            <ac:picMk id="9" creationId="{4E1566F8-9A4D-FB40-AB86-D9A5FF5AD939}"/>
          </ac:picMkLst>
        </pc:picChg>
        <pc:picChg chg="add mod">
          <ac:chgData name="Clements, William" userId="cbdb0636-a496-422a-8d40-98c53d494d26" providerId="ADAL" clId="{29BA4FF7-8F48-D143-AF2A-2CCA7165C1BD}" dt="2022-02-23T19:18:46.321" v="3581" actId="1076"/>
          <ac:picMkLst>
            <pc:docMk/>
            <pc:sldMk cId="340727279" sldId="453"/>
            <ac:picMk id="14" creationId="{C35B51E7-2601-5B4E-9107-C931C6BD7F57}"/>
          </ac:picMkLst>
        </pc:picChg>
        <pc:picChg chg="add del mod">
          <ac:chgData name="Clements, William" userId="cbdb0636-a496-422a-8d40-98c53d494d26" providerId="ADAL" clId="{29BA4FF7-8F48-D143-AF2A-2CCA7165C1BD}" dt="2022-02-22T20:21:26.448" v="2260" actId="478"/>
          <ac:picMkLst>
            <pc:docMk/>
            <pc:sldMk cId="340727279" sldId="453"/>
            <ac:picMk id="15" creationId="{25E927F6-C8AD-034D-BC09-4F1DB88158DB}"/>
          </ac:picMkLst>
        </pc:picChg>
        <pc:picChg chg="add mod">
          <ac:chgData name="Clements, William" userId="cbdb0636-a496-422a-8d40-98c53d494d26" providerId="ADAL" clId="{29BA4FF7-8F48-D143-AF2A-2CCA7165C1BD}" dt="2022-02-23T19:03:37.953" v="2843" actId="1076"/>
          <ac:picMkLst>
            <pc:docMk/>
            <pc:sldMk cId="340727279" sldId="453"/>
            <ac:picMk id="23" creationId="{1CADB84E-A149-C34D-AB99-D12A543CEE0E}"/>
          </ac:picMkLst>
        </pc:picChg>
        <pc:picChg chg="add mod">
          <ac:chgData name="Clements, William" userId="cbdb0636-a496-422a-8d40-98c53d494d26" providerId="ADAL" clId="{29BA4FF7-8F48-D143-AF2A-2CCA7165C1BD}" dt="2022-02-22T20:23:27.232" v="2266" actId="1076"/>
          <ac:picMkLst>
            <pc:docMk/>
            <pc:sldMk cId="340727279" sldId="453"/>
            <ac:picMk id="25" creationId="{64F7217C-686E-884F-8026-FC5513690CD1}"/>
          </ac:picMkLst>
        </pc:picChg>
        <pc:picChg chg="add mod">
          <ac:chgData name="Clements, William" userId="cbdb0636-a496-422a-8d40-98c53d494d26" providerId="ADAL" clId="{29BA4FF7-8F48-D143-AF2A-2CCA7165C1BD}" dt="2022-02-23T19:22:11.270" v="3594"/>
          <ac:picMkLst>
            <pc:docMk/>
            <pc:sldMk cId="340727279" sldId="453"/>
            <ac:picMk id="28" creationId="{C7F5CF61-025E-5145-9745-ADA0EFCCE063}"/>
          </ac:picMkLst>
        </pc:picChg>
        <pc:cxnChg chg="add mod">
          <ac:chgData name="Clements, William" userId="cbdb0636-a496-422a-8d40-98c53d494d26" providerId="ADAL" clId="{29BA4FF7-8F48-D143-AF2A-2CCA7165C1BD}" dt="2022-02-23T19:10:25.429" v="3213" actId="1076"/>
          <ac:cxnSpMkLst>
            <pc:docMk/>
            <pc:sldMk cId="340727279" sldId="453"/>
            <ac:cxnSpMk id="8" creationId="{558DAD70-A785-DC4D-A9EE-556ACA080ABE}"/>
          </ac:cxnSpMkLst>
        </pc:cxnChg>
        <pc:cxnChg chg="add mod">
          <ac:chgData name="Clements, William" userId="cbdb0636-a496-422a-8d40-98c53d494d26" providerId="ADAL" clId="{29BA4FF7-8F48-D143-AF2A-2CCA7165C1BD}" dt="2022-02-23T19:18:35.583" v="3579" actId="1076"/>
          <ac:cxnSpMkLst>
            <pc:docMk/>
            <pc:sldMk cId="340727279" sldId="453"/>
            <ac:cxnSpMk id="10" creationId="{64FB9737-4AE2-0645-99CA-14E688313E88}"/>
          </ac:cxnSpMkLst>
        </pc:cxnChg>
        <pc:cxnChg chg="add mod">
          <ac:chgData name="Clements, William" userId="cbdb0636-a496-422a-8d40-98c53d494d26" providerId="ADAL" clId="{29BA4FF7-8F48-D143-AF2A-2CCA7165C1BD}" dt="2022-02-23T19:18:49.378" v="3582" actId="1076"/>
          <ac:cxnSpMkLst>
            <pc:docMk/>
            <pc:sldMk cId="340727279" sldId="453"/>
            <ac:cxnSpMk id="16" creationId="{AD97E4F2-1F20-9344-AB52-6D6639E918CF}"/>
          </ac:cxnSpMkLst>
        </pc:cxnChg>
        <pc:cxnChg chg="add mod">
          <ac:chgData name="Clements, William" userId="cbdb0636-a496-422a-8d40-98c53d494d26" providerId="ADAL" clId="{29BA4FF7-8F48-D143-AF2A-2CCA7165C1BD}" dt="2022-02-23T19:18:13.978" v="3577" actId="1076"/>
          <ac:cxnSpMkLst>
            <pc:docMk/>
            <pc:sldMk cId="340727279" sldId="453"/>
            <ac:cxnSpMk id="20" creationId="{F519BFEC-2FBE-3040-B3E4-DA804C2D3B46}"/>
          </ac:cxnSpMkLst>
        </pc:cxnChg>
        <pc:cxnChg chg="add mod">
          <ac:chgData name="Clements, William" userId="cbdb0636-a496-422a-8d40-98c53d494d26" providerId="ADAL" clId="{29BA4FF7-8F48-D143-AF2A-2CCA7165C1BD}" dt="2022-02-23T19:10:39.757" v="3218" actId="14100"/>
          <ac:cxnSpMkLst>
            <pc:docMk/>
            <pc:sldMk cId="340727279" sldId="453"/>
            <ac:cxnSpMk id="30" creationId="{E6E566D1-0923-A648-A9E7-5A090285CF79}"/>
          </ac:cxnSpMkLst>
        </pc:cxnChg>
        <pc:cxnChg chg="add mod">
          <ac:chgData name="Clements, William" userId="cbdb0636-a496-422a-8d40-98c53d494d26" providerId="ADAL" clId="{29BA4FF7-8F48-D143-AF2A-2CCA7165C1BD}" dt="2022-02-23T19:10:36.772" v="3217" actId="14100"/>
          <ac:cxnSpMkLst>
            <pc:docMk/>
            <pc:sldMk cId="340727279" sldId="453"/>
            <ac:cxnSpMk id="33" creationId="{A705EC19-A87B-3C4D-8252-5C165C49AE63}"/>
          </ac:cxnSpMkLst>
        </pc:cxnChg>
        <pc:cxnChg chg="add mod">
          <ac:chgData name="Clements, William" userId="cbdb0636-a496-422a-8d40-98c53d494d26" providerId="ADAL" clId="{29BA4FF7-8F48-D143-AF2A-2CCA7165C1BD}" dt="2022-02-23T19:19:25.022" v="3583" actId="14100"/>
          <ac:cxnSpMkLst>
            <pc:docMk/>
            <pc:sldMk cId="340727279" sldId="453"/>
            <ac:cxnSpMk id="41" creationId="{AB6EE017-D77E-8C40-8E91-E6A23E870898}"/>
          </ac:cxnSpMkLst>
        </pc:cxnChg>
        <pc:cxnChg chg="add mod">
          <ac:chgData name="Clements, William" userId="cbdb0636-a496-422a-8d40-98c53d494d26" providerId="ADAL" clId="{29BA4FF7-8F48-D143-AF2A-2CCA7165C1BD}" dt="2022-02-23T19:10:33.796" v="3216" actId="14100"/>
          <ac:cxnSpMkLst>
            <pc:docMk/>
            <pc:sldMk cId="340727279" sldId="453"/>
            <ac:cxnSpMk id="46" creationId="{2F7FE8F6-88A1-E147-9933-17BA43EEF032}"/>
          </ac:cxnSpMkLst>
        </pc:cxnChg>
        <pc:cxnChg chg="add mod">
          <ac:chgData name="Clements, William" userId="cbdb0636-a496-422a-8d40-98c53d494d26" providerId="ADAL" clId="{29BA4FF7-8F48-D143-AF2A-2CCA7165C1BD}" dt="2022-02-23T19:21:07.229" v="3590" actId="14100"/>
          <ac:cxnSpMkLst>
            <pc:docMk/>
            <pc:sldMk cId="340727279" sldId="453"/>
            <ac:cxnSpMk id="65" creationId="{10F61734-3B9D-5F4F-8A22-3A1157648C16}"/>
          </ac:cxnSpMkLst>
        </pc:cxnChg>
      </pc:sldChg>
      <pc:sldChg chg="new del">
        <pc:chgData name="Clements, William" userId="cbdb0636-a496-422a-8d40-98c53d494d26" providerId="ADAL" clId="{29BA4FF7-8F48-D143-AF2A-2CCA7165C1BD}" dt="2022-02-22T20:28:46.548" v="2287" actId="2696"/>
        <pc:sldMkLst>
          <pc:docMk/>
          <pc:sldMk cId="44551273" sldId="454"/>
        </pc:sldMkLst>
      </pc:sldChg>
      <pc:sldChg chg="addSp delSp modSp new del mod">
        <pc:chgData name="Clements, William" userId="cbdb0636-a496-422a-8d40-98c53d494d26" providerId="ADAL" clId="{29BA4FF7-8F48-D143-AF2A-2CCA7165C1BD}" dt="2022-02-23T19:33:09.920" v="3931" actId="2696"/>
        <pc:sldMkLst>
          <pc:docMk/>
          <pc:sldMk cId="1264037843" sldId="454"/>
        </pc:sldMkLst>
        <pc:spChg chg="mod">
          <ac:chgData name="Clements, William" userId="cbdb0636-a496-422a-8d40-98c53d494d26" providerId="ADAL" clId="{29BA4FF7-8F48-D143-AF2A-2CCA7165C1BD}" dt="2022-02-23T19:24:46.268" v="3677" actId="20577"/>
          <ac:spMkLst>
            <pc:docMk/>
            <pc:sldMk cId="1264037843" sldId="454"/>
            <ac:spMk id="2" creationId="{FC44CB62-8E7C-2143-93A9-FD6DC798783F}"/>
          </ac:spMkLst>
        </pc:spChg>
        <pc:spChg chg="del">
          <ac:chgData name="Clements, William" userId="cbdb0636-a496-422a-8d40-98c53d494d26" providerId="ADAL" clId="{29BA4FF7-8F48-D143-AF2A-2CCA7165C1BD}" dt="2022-02-23T19:24:35.800" v="3665" actId="478"/>
          <ac:spMkLst>
            <pc:docMk/>
            <pc:sldMk cId="1264037843" sldId="454"/>
            <ac:spMk id="3" creationId="{64869E57-198F-F346-A1C1-917F3B4AD116}"/>
          </ac:spMkLst>
        </pc:spChg>
        <pc:spChg chg="add mod">
          <ac:chgData name="Clements, William" userId="cbdb0636-a496-422a-8d40-98c53d494d26" providerId="ADAL" clId="{29BA4FF7-8F48-D143-AF2A-2CCA7165C1BD}" dt="2022-02-23T19:29:40.210" v="3886" actId="1076"/>
          <ac:spMkLst>
            <pc:docMk/>
            <pc:sldMk cId="1264037843" sldId="454"/>
            <ac:spMk id="4" creationId="{A4D5A142-8A14-4C40-932C-6C046EC7A831}"/>
          </ac:spMkLst>
        </pc:spChg>
        <pc:spChg chg="add mod">
          <ac:chgData name="Clements, William" userId="cbdb0636-a496-422a-8d40-98c53d494d26" providerId="ADAL" clId="{29BA4FF7-8F48-D143-AF2A-2CCA7165C1BD}" dt="2022-02-23T19:29:40.210" v="3886" actId="1076"/>
          <ac:spMkLst>
            <pc:docMk/>
            <pc:sldMk cId="1264037843" sldId="454"/>
            <ac:spMk id="5" creationId="{C5933CE0-2FF4-7748-839A-874825D05EC7}"/>
          </ac:spMkLst>
        </pc:spChg>
        <pc:spChg chg="add mod">
          <ac:chgData name="Clements, William" userId="cbdb0636-a496-422a-8d40-98c53d494d26" providerId="ADAL" clId="{29BA4FF7-8F48-D143-AF2A-2CCA7165C1BD}" dt="2022-02-23T19:29:40.210" v="3886" actId="1076"/>
          <ac:spMkLst>
            <pc:docMk/>
            <pc:sldMk cId="1264037843" sldId="454"/>
            <ac:spMk id="6" creationId="{75E38662-A6C5-ED49-A01B-D3FA4C6109A6}"/>
          </ac:spMkLst>
        </pc:spChg>
        <pc:spChg chg="add mod">
          <ac:chgData name="Clements, William" userId="cbdb0636-a496-422a-8d40-98c53d494d26" providerId="ADAL" clId="{29BA4FF7-8F48-D143-AF2A-2CCA7165C1BD}" dt="2022-02-23T19:29:40.210" v="3886" actId="1076"/>
          <ac:spMkLst>
            <pc:docMk/>
            <pc:sldMk cId="1264037843" sldId="454"/>
            <ac:spMk id="7" creationId="{444BD211-61DB-8D42-B482-2A3174E11C4B}"/>
          </ac:spMkLst>
        </pc:spChg>
        <pc:spChg chg="add mod">
          <ac:chgData name="Clements, William" userId="cbdb0636-a496-422a-8d40-98c53d494d26" providerId="ADAL" clId="{29BA4FF7-8F48-D143-AF2A-2CCA7165C1BD}" dt="2022-02-23T19:29:40.210" v="3886" actId="1076"/>
          <ac:spMkLst>
            <pc:docMk/>
            <pc:sldMk cId="1264037843" sldId="454"/>
            <ac:spMk id="8" creationId="{F5AA3FF4-2972-9E4B-95A4-CA9BE6CBC17B}"/>
          </ac:spMkLst>
        </pc:spChg>
        <pc:spChg chg="add mod">
          <ac:chgData name="Clements, William" userId="cbdb0636-a496-422a-8d40-98c53d494d26" providerId="ADAL" clId="{29BA4FF7-8F48-D143-AF2A-2CCA7165C1BD}" dt="2022-02-23T19:29:40.210" v="3886" actId="1076"/>
          <ac:spMkLst>
            <pc:docMk/>
            <pc:sldMk cId="1264037843" sldId="454"/>
            <ac:spMk id="9" creationId="{5DD33D17-EAED-E64E-B0A6-DCCA7273359B}"/>
          </ac:spMkLst>
        </pc:spChg>
        <pc:spChg chg="add mod">
          <ac:chgData name="Clements, William" userId="cbdb0636-a496-422a-8d40-98c53d494d26" providerId="ADAL" clId="{29BA4FF7-8F48-D143-AF2A-2CCA7165C1BD}" dt="2022-02-23T19:29:40.210" v="3886" actId="1076"/>
          <ac:spMkLst>
            <pc:docMk/>
            <pc:sldMk cId="1264037843" sldId="454"/>
            <ac:spMk id="10" creationId="{F2D8FEEB-1C19-AF4D-B1FA-4AEEF95EA7C3}"/>
          </ac:spMkLst>
        </pc:spChg>
        <pc:spChg chg="add mod">
          <ac:chgData name="Clements, William" userId="cbdb0636-a496-422a-8d40-98c53d494d26" providerId="ADAL" clId="{29BA4FF7-8F48-D143-AF2A-2CCA7165C1BD}" dt="2022-02-23T19:29:40.210" v="3886" actId="1076"/>
          <ac:spMkLst>
            <pc:docMk/>
            <pc:sldMk cId="1264037843" sldId="454"/>
            <ac:spMk id="11" creationId="{D46A7440-94E9-B74E-86A8-9FD0BD50FE8C}"/>
          </ac:spMkLst>
        </pc:spChg>
        <pc:spChg chg="add mod">
          <ac:chgData name="Clements, William" userId="cbdb0636-a496-422a-8d40-98c53d494d26" providerId="ADAL" clId="{29BA4FF7-8F48-D143-AF2A-2CCA7165C1BD}" dt="2022-02-23T19:29:40.210" v="3886" actId="1076"/>
          <ac:spMkLst>
            <pc:docMk/>
            <pc:sldMk cId="1264037843" sldId="454"/>
            <ac:spMk id="12" creationId="{72B4E892-89BE-8546-B440-E68CA1B53B55}"/>
          </ac:spMkLst>
        </pc:spChg>
        <pc:spChg chg="add mod">
          <ac:chgData name="Clements, William" userId="cbdb0636-a496-422a-8d40-98c53d494d26" providerId="ADAL" clId="{29BA4FF7-8F48-D143-AF2A-2CCA7165C1BD}" dt="2022-02-23T19:29:40.210" v="3886" actId="1076"/>
          <ac:spMkLst>
            <pc:docMk/>
            <pc:sldMk cId="1264037843" sldId="454"/>
            <ac:spMk id="13" creationId="{7CCB63F9-486A-FF43-87B8-FF3DE14E16C3}"/>
          </ac:spMkLst>
        </pc:spChg>
        <pc:spChg chg="add mod">
          <ac:chgData name="Clements, William" userId="cbdb0636-a496-422a-8d40-98c53d494d26" providerId="ADAL" clId="{29BA4FF7-8F48-D143-AF2A-2CCA7165C1BD}" dt="2022-02-23T19:29:58.287" v="3893" actId="20577"/>
          <ac:spMkLst>
            <pc:docMk/>
            <pc:sldMk cId="1264037843" sldId="454"/>
            <ac:spMk id="14" creationId="{F6DE6FF1-9A91-0E4C-9E08-BACDB17FB117}"/>
          </ac:spMkLst>
        </pc:spChg>
        <pc:spChg chg="add mod">
          <ac:chgData name="Clements, William" userId="cbdb0636-a496-422a-8d40-98c53d494d26" providerId="ADAL" clId="{29BA4FF7-8F48-D143-AF2A-2CCA7165C1BD}" dt="2022-02-23T19:30:08.530" v="3900" actId="20577"/>
          <ac:spMkLst>
            <pc:docMk/>
            <pc:sldMk cId="1264037843" sldId="454"/>
            <ac:spMk id="15" creationId="{9EA9CB81-2181-5644-9A0B-B60079D93DD6}"/>
          </ac:spMkLst>
        </pc:spChg>
      </pc:sldChg>
      <pc:sldChg chg="modSp add mod">
        <pc:chgData name="Clements, William" userId="cbdb0636-a496-422a-8d40-98c53d494d26" providerId="ADAL" clId="{29BA4FF7-8F48-D143-AF2A-2CCA7165C1BD}" dt="2022-02-23T19:45:14.193" v="4441" actId="13822"/>
        <pc:sldMkLst>
          <pc:docMk/>
          <pc:sldMk cId="419274624" sldId="455"/>
        </pc:sldMkLst>
        <pc:spChg chg="mod">
          <ac:chgData name="Clements, William" userId="cbdb0636-a496-422a-8d40-98c53d494d26" providerId="ADAL" clId="{29BA4FF7-8F48-D143-AF2A-2CCA7165C1BD}" dt="2022-02-23T19:32:31.258" v="3925" actId="13822"/>
          <ac:spMkLst>
            <pc:docMk/>
            <pc:sldMk cId="419274624" sldId="455"/>
            <ac:spMk id="6" creationId="{75E38662-A6C5-ED49-A01B-D3FA4C6109A6}"/>
          </ac:spMkLst>
        </pc:spChg>
        <pc:spChg chg="mod">
          <ac:chgData name="Clements, William" userId="cbdb0636-a496-422a-8d40-98c53d494d26" providerId="ADAL" clId="{29BA4FF7-8F48-D143-AF2A-2CCA7165C1BD}" dt="2022-02-23T19:32:53.218" v="3928" actId="113"/>
          <ac:spMkLst>
            <pc:docMk/>
            <pc:sldMk cId="419274624" sldId="455"/>
            <ac:spMk id="7" creationId="{444BD211-61DB-8D42-B482-2A3174E11C4B}"/>
          </ac:spMkLst>
        </pc:spChg>
        <pc:spChg chg="mod">
          <ac:chgData name="Clements, William" userId="cbdb0636-a496-422a-8d40-98c53d494d26" providerId="ADAL" clId="{29BA4FF7-8F48-D143-AF2A-2CCA7165C1BD}" dt="2022-02-23T19:45:14.193" v="4441" actId="13822"/>
          <ac:spMkLst>
            <pc:docMk/>
            <pc:sldMk cId="419274624" sldId="455"/>
            <ac:spMk id="8" creationId="{F5AA3FF4-2972-9E4B-95A4-CA9BE6CBC17B}"/>
          </ac:spMkLst>
        </pc:spChg>
        <pc:spChg chg="mod">
          <ac:chgData name="Clements, William" userId="cbdb0636-a496-422a-8d40-98c53d494d26" providerId="ADAL" clId="{29BA4FF7-8F48-D143-AF2A-2CCA7165C1BD}" dt="2022-02-23T19:32:31.258" v="3925" actId="13822"/>
          <ac:spMkLst>
            <pc:docMk/>
            <pc:sldMk cId="419274624" sldId="455"/>
            <ac:spMk id="9" creationId="{5DD33D17-EAED-E64E-B0A6-DCCA7273359B}"/>
          </ac:spMkLst>
        </pc:spChg>
        <pc:spChg chg="mod">
          <ac:chgData name="Clements, William" userId="cbdb0636-a496-422a-8d40-98c53d494d26" providerId="ADAL" clId="{29BA4FF7-8F48-D143-AF2A-2CCA7165C1BD}" dt="2022-02-23T19:32:54.661" v="3929" actId="113"/>
          <ac:spMkLst>
            <pc:docMk/>
            <pc:sldMk cId="419274624" sldId="455"/>
            <ac:spMk id="10" creationId="{F2D8FEEB-1C19-AF4D-B1FA-4AEEF95EA7C3}"/>
          </ac:spMkLst>
        </pc:spChg>
        <pc:spChg chg="mod">
          <ac:chgData name="Clements, William" userId="cbdb0636-a496-422a-8d40-98c53d494d26" providerId="ADAL" clId="{29BA4FF7-8F48-D143-AF2A-2CCA7165C1BD}" dt="2022-02-23T19:32:31.258" v="3925" actId="13822"/>
          <ac:spMkLst>
            <pc:docMk/>
            <pc:sldMk cId="419274624" sldId="455"/>
            <ac:spMk id="11" creationId="{D46A7440-94E9-B74E-86A8-9FD0BD50FE8C}"/>
          </ac:spMkLst>
        </pc:spChg>
        <pc:spChg chg="mod">
          <ac:chgData name="Clements, William" userId="cbdb0636-a496-422a-8d40-98c53d494d26" providerId="ADAL" clId="{29BA4FF7-8F48-D143-AF2A-2CCA7165C1BD}" dt="2022-02-23T19:32:31.258" v="3925" actId="13822"/>
          <ac:spMkLst>
            <pc:docMk/>
            <pc:sldMk cId="419274624" sldId="455"/>
            <ac:spMk id="12" creationId="{72B4E892-89BE-8546-B440-E68CA1B53B55}"/>
          </ac:spMkLst>
        </pc:spChg>
        <pc:spChg chg="mod">
          <ac:chgData name="Clements, William" userId="cbdb0636-a496-422a-8d40-98c53d494d26" providerId="ADAL" clId="{29BA4FF7-8F48-D143-AF2A-2CCA7165C1BD}" dt="2022-02-23T19:32:31.258" v="3925" actId="13822"/>
          <ac:spMkLst>
            <pc:docMk/>
            <pc:sldMk cId="419274624" sldId="455"/>
            <ac:spMk id="13" creationId="{7CCB63F9-486A-FF43-87B8-FF3DE14E16C3}"/>
          </ac:spMkLst>
        </pc:spChg>
        <pc:spChg chg="mod">
          <ac:chgData name="Clements, William" userId="cbdb0636-a496-422a-8d40-98c53d494d26" providerId="ADAL" clId="{29BA4FF7-8F48-D143-AF2A-2CCA7165C1BD}" dt="2022-02-23T19:32:36.390" v="3926" actId="13822"/>
          <ac:spMkLst>
            <pc:docMk/>
            <pc:sldMk cId="419274624" sldId="455"/>
            <ac:spMk id="14" creationId="{F6DE6FF1-9A91-0E4C-9E08-BACDB17FB117}"/>
          </ac:spMkLst>
        </pc:spChg>
        <pc:spChg chg="mod">
          <ac:chgData name="Clements, William" userId="cbdb0636-a496-422a-8d40-98c53d494d26" providerId="ADAL" clId="{29BA4FF7-8F48-D143-AF2A-2CCA7165C1BD}" dt="2022-02-23T19:32:41.030" v="3927" actId="13822"/>
          <ac:spMkLst>
            <pc:docMk/>
            <pc:sldMk cId="419274624" sldId="455"/>
            <ac:spMk id="15" creationId="{9EA9CB81-2181-5644-9A0B-B60079D93DD6}"/>
          </ac:spMkLst>
        </pc:spChg>
      </pc:sldChg>
      <pc:sldChg chg="modSp add mod ord">
        <pc:chgData name="Clements, William" userId="cbdb0636-a496-422a-8d40-98c53d494d26" providerId="ADAL" clId="{29BA4FF7-8F48-D143-AF2A-2CCA7165C1BD}" dt="2022-02-23T19:42:57.196" v="4426" actId="14100"/>
        <pc:sldMkLst>
          <pc:docMk/>
          <pc:sldMk cId="3223055177" sldId="456"/>
        </pc:sldMkLst>
        <pc:spChg chg="mod">
          <ac:chgData name="Clements, William" userId="cbdb0636-a496-422a-8d40-98c53d494d26" providerId="ADAL" clId="{29BA4FF7-8F48-D143-AF2A-2CCA7165C1BD}" dt="2022-02-23T19:42:35.620" v="4392" actId="20577"/>
          <ac:spMkLst>
            <pc:docMk/>
            <pc:sldMk cId="3223055177" sldId="456"/>
            <ac:spMk id="4" creationId="{A4D5A142-8A14-4C40-932C-6C046EC7A831}"/>
          </ac:spMkLst>
        </pc:spChg>
        <pc:spChg chg="mod">
          <ac:chgData name="Clements, William" userId="cbdb0636-a496-422a-8d40-98c53d494d26" providerId="ADAL" clId="{29BA4FF7-8F48-D143-AF2A-2CCA7165C1BD}" dt="2022-02-23T19:42:57.196" v="4426" actId="14100"/>
          <ac:spMkLst>
            <pc:docMk/>
            <pc:sldMk cId="3223055177" sldId="456"/>
            <ac:spMk id="8" creationId="{F5AA3FF4-2972-9E4B-95A4-CA9BE6CBC17B}"/>
          </ac:spMkLst>
        </pc:spChg>
      </pc:sldChg>
      <pc:sldChg chg="modSp add mod">
        <pc:chgData name="Clements, William" userId="cbdb0636-a496-422a-8d40-98c53d494d26" providerId="ADAL" clId="{29BA4FF7-8F48-D143-AF2A-2CCA7165C1BD}" dt="2022-02-23T19:45:30.090" v="4442" actId="13822"/>
        <pc:sldMkLst>
          <pc:docMk/>
          <pc:sldMk cId="3366430066" sldId="457"/>
        </pc:sldMkLst>
        <pc:spChg chg="mod">
          <ac:chgData name="Clements, William" userId="cbdb0636-a496-422a-8d40-98c53d494d26" providerId="ADAL" clId="{29BA4FF7-8F48-D143-AF2A-2CCA7165C1BD}" dt="2022-02-23T19:45:30.090" v="4442" actId="13822"/>
          <ac:spMkLst>
            <pc:docMk/>
            <pc:sldMk cId="3366430066" sldId="457"/>
            <ac:spMk id="5" creationId="{C5933CE0-2FF4-7748-839A-874825D05EC7}"/>
          </ac:spMkLst>
        </pc:spChg>
      </pc:sldChg>
      <pc:sldChg chg="modSp add mod">
        <pc:chgData name="Clements, William" userId="cbdb0636-a496-422a-8d40-98c53d494d26" providerId="ADAL" clId="{29BA4FF7-8F48-D143-AF2A-2CCA7165C1BD}" dt="2022-02-23T19:41:50.896" v="4384" actId="13822"/>
        <pc:sldMkLst>
          <pc:docMk/>
          <pc:sldMk cId="4283291054" sldId="458"/>
        </pc:sldMkLst>
        <pc:spChg chg="mod">
          <ac:chgData name="Clements, William" userId="cbdb0636-a496-422a-8d40-98c53d494d26" providerId="ADAL" clId="{29BA4FF7-8F48-D143-AF2A-2CCA7165C1BD}" dt="2022-02-23T19:41:41.046" v="4383" actId="13822"/>
          <ac:spMkLst>
            <pc:docMk/>
            <pc:sldMk cId="4283291054" sldId="458"/>
            <ac:spMk id="5" creationId="{C5933CE0-2FF4-7748-839A-874825D05EC7}"/>
          </ac:spMkLst>
        </pc:spChg>
        <pc:spChg chg="mod">
          <ac:chgData name="Clements, William" userId="cbdb0636-a496-422a-8d40-98c53d494d26" providerId="ADAL" clId="{29BA4FF7-8F48-D143-AF2A-2CCA7165C1BD}" dt="2022-02-23T19:41:50.896" v="4384" actId="13822"/>
          <ac:spMkLst>
            <pc:docMk/>
            <pc:sldMk cId="4283291054" sldId="458"/>
            <ac:spMk id="13" creationId="{7CCB63F9-486A-FF43-87B8-FF3DE14E16C3}"/>
          </ac:spMkLst>
        </pc:spChg>
      </pc:sldChg>
      <pc:sldChg chg="modSp new mod">
        <pc:chgData name="Clements, William" userId="cbdb0636-a496-422a-8d40-98c53d494d26" providerId="ADAL" clId="{29BA4FF7-8F48-D143-AF2A-2CCA7165C1BD}" dt="2022-02-23T19:46:08.767" v="4462" actId="20577"/>
        <pc:sldMkLst>
          <pc:docMk/>
          <pc:sldMk cId="373133061" sldId="459"/>
        </pc:sldMkLst>
        <pc:spChg chg="mod">
          <ac:chgData name="Clements, William" userId="cbdb0636-a496-422a-8d40-98c53d494d26" providerId="ADAL" clId="{29BA4FF7-8F48-D143-AF2A-2CCA7165C1BD}" dt="2022-02-23T19:46:08.767" v="4462" actId="20577"/>
          <ac:spMkLst>
            <pc:docMk/>
            <pc:sldMk cId="373133061" sldId="459"/>
            <ac:spMk id="2" creationId="{E8E08C39-73C3-E44E-8A3B-968D8A72B65B}"/>
          </ac:spMkLst>
        </pc:spChg>
      </pc:sldChg>
      <pc:sldChg chg="add">
        <pc:chgData name="Clements, William" userId="cbdb0636-a496-422a-8d40-98c53d494d26" providerId="ADAL" clId="{29BA4FF7-8F48-D143-AF2A-2CCA7165C1BD}" dt="2022-02-24T22:40:05.605" v="4463"/>
        <pc:sldMkLst>
          <pc:docMk/>
          <pc:sldMk cId="2135046456" sldId="460"/>
        </pc:sldMkLst>
      </pc:sldChg>
      <pc:sldChg chg="modSp add mod">
        <pc:chgData name="Clements, William" userId="cbdb0636-a496-422a-8d40-98c53d494d26" providerId="ADAL" clId="{29BA4FF7-8F48-D143-AF2A-2CCA7165C1BD}" dt="2022-03-07T20:51:31.416" v="4471" actId="1076"/>
        <pc:sldMkLst>
          <pc:docMk/>
          <pc:sldMk cId="2465351793" sldId="461"/>
        </pc:sldMkLst>
        <pc:picChg chg="mod">
          <ac:chgData name="Clements, William" userId="cbdb0636-a496-422a-8d40-98c53d494d26" providerId="ADAL" clId="{29BA4FF7-8F48-D143-AF2A-2CCA7165C1BD}" dt="2022-03-07T20:51:31.416" v="4471" actId="1076"/>
          <ac:picMkLst>
            <pc:docMk/>
            <pc:sldMk cId="2465351793" sldId="461"/>
            <ac:picMk id="7" creationId="{35C3D9DB-548C-461A-80FE-6249B2DC25AC}"/>
          </ac:picMkLst>
        </pc:picChg>
      </pc:sldChg>
      <pc:sldChg chg="modSp add mod modShow">
        <pc:chgData name="Clements, William" userId="cbdb0636-a496-422a-8d40-98c53d494d26" providerId="ADAL" clId="{29BA4FF7-8F48-D143-AF2A-2CCA7165C1BD}" dt="2022-03-07T20:15:42.674" v="4470" actId="729"/>
        <pc:sldMkLst>
          <pc:docMk/>
          <pc:sldMk cId="1661787300" sldId="462"/>
        </pc:sldMkLst>
        <pc:spChg chg="mod">
          <ac:chgData name="Clements, William" userId="cbdb0636-a496-422a-8d40-98c53d494d26" providerId="ADAL" clId="{29BA4FF7-8F48-D143-AF2A-2CCA7165C1BD}" dt="2022-03-07T20:15:37.675" v="4468" actId="27636"/>
          <ac:spMkLst>
            <pc:docMk/>
            <pc:sldMk cId="1661787300" sldId="462"/>
            <ac:spMk id="3" creationId="{E1C1B80B-9FF6-4043-AD3D-0AA38C5C0DA9}"/>
          </ac:spMkLst>
        </pc:spChg>
        <pc:spChg chg="mod">
          <ac:chgData name="Clements, William" userId="cbdb0636-a496-422a-8d40-98c53d494d26" providerId="ADAL" clId="{29BA4FF7-8F48-D143-AF2A-2CCA7165C1BD}" dt="2022-03-07T20:15:37.676" v="4469" actId="27636"/>
          <ac:spMkLst>
            <pc:docMk/>
            <pc:sldMk cId="1661787300" sldId="462"/>
            <ac:spMk id="4" creationId="{FDCF5A58-EF1E-4222-ACD6-35289C77E1D1}"/>
          </ac:spMkLst>
        </pc:spChg>
      </pc:sldChg>
      <pc:sldChg chg="add mod modShow">
        <pc:chgData name="Clements, William" userId="cbdb0636-a496-422a-8d40-98c53d494d26" providerId="ADAL" clId="{29BA4FF7-8F48-D143-AF2A-2CCA7165C1BD}" dt="2022-03-07T20:15:42.674" v="4470" actId="729"/>
        <pc:sldMkLst>
          <pc:docMk/>
          <pc:sldMk cId="4180983658" sldId="463"/>
        </pc:sldMkLst>
      </pc:sldChg>
      <pc:sldChg chg="addSp delSp modSp new mod">
        <pc:chgData name="Clements, William" userId="cbdb0636-a496-422a-8d40-98c53d494d26" providerId="ADAL" clId="{29BA4FF7-8F48-D143-AF2A-2CCA7165C1BD}" dt="2022-03-14T18:14:48.329" v="4486" actId="404"/>
        <pc:sldMkLst>
          <pc:docMk/>
          <pc:sldMk cId="209292422" sldId="464"/>
        </pc:sldMkLst>
        <pc:spChg chg="mod">
          <ac:chgData name="Clements, William" userId="cbdb0636-a496-422a-8d40-98c53d494d26" providerId="ADAL" clId="{29BA4FF7-8F48-D143-AF2A-2CCA7165C1BD}" dt="2022-03-14T18:14:35.988" v="4481" actId="20577"/>
          <ac:spMkLst>
            <pc:docMk/>
            <pc:sldMk cId="209292422" sldId="464"/>
            <ac:spMk id="2" creationId="{C823954F-2CDC-9043-B9CC-952EB5FDACA8}"/>
          </ac:spMkLst>
        </pc:spChg>
        <pc:spChg chg="del">
          <ac:chgData name="Clements, William" userId="cbdb0636-a496-422a-8d40-98c53d494d26" providerId="ADAL" clId="{29BA4FF7-8F48-D143-AF2A-2CCA7165C1BD}" dt="2022-03-14T18:14:18.728" v="4475"/>
          <ac:spMkLst>
            <pc:docMk/>
            <pc:sldMk cId="209292422" sldId="464"/>
            <ac:spMk id="3" creationId="{4A39584D-75C4-484E-8501-0EFF74A1D3DC}"/>
          </ac:spMkLst>
        </pc:spChg>
        <pc:spChg chg="add mod">
          <ac:chgData name="Clements, William" userId="cbdb0636-a496-422a-8d40-98c53d494d26" providerId="ADAL" clId="{29BA4FF7-8F48-D143-AF2A-2CCA7165C1BD}" dt="2022-03-14T18:14:48.329" v="4486" actId="404"/>
          <ac:spMkLst>
            <pc:docMk/>
            <pc:sldMk cId="209292422" sldId="464"/>
            <ac:spMk id="4" creationId="{0F4251A6-F7B2-764A-93F1-29BF5621D94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5D2CAB-0D57-0546-B46E-F9653D6C2011}" type="datetimeFigureOut">
              <a:rPr lang="en-US" smtClean="0"/>
              <a:t>3/14/22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7B0A7-85BE-574E-AA97-FE5777286AD7}" type="slidenum">
              <a:rPr lang="en-US" smtClean="0"/>
              <a:t>‹#›</a:t>
            </a:fld>
            <a:endParaRPr lang="en-US"/>
          </a:p>
        </p:txBody>
      </p:sp>
    </p:spTree>
    <p:extLst>
      <p:ext uri="{BB962C8B-B14F-4D97-AF65-F5344CB8AC3E}">
        <p14:creationId xmlns:p14="http://schemas.microsoft.com/office/powerpoint/2010/main" val="266598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ing.oreilly.com/library/view/software-testing-second/0672327988/"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learning.oreilly.com/library/publisher/sam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Software Testing, Second Edition</a:t>
            </a:r>
            <a:r>
              <a:rPr lang="en-US" dirty="0"/>
              <a:t> by Ron Patton Published by </a:t>
            </a:r>
            <a:r>
              <a:rPr lang="en-US" dirty="0" err="1">
                <a:hlinkClick r:id="rId4"/>
              </a:rPr>
              <a:t>Sams</a:t>
            </a:r>
            <a:r>
              <a:rPr lang="en-US" dirty="0"/>
              <a:t>, 2005 </a:t>
            </a:r>
          </a:p>
          <a:p>
            <a:endParaRPr lang="en-US" dirty="0"/>
          </a:p>
        </p:txBody>
      </p:sp>
      <p:sp>
        <p:nvSpPr>
          <p:cNvPr id="4" name="Slide Number Placeholder 3"/>
          <p:cNvSpPr>
            <a:spLocks noGrp="1"/>
          </p:cNvSpPr>
          <p:nvPr>
            <p:ph type="sldNum" sz="quarter" idx="5"/>
          </p:nvPr>
        </p:nvSpPr>
        <p:spPr/>
        <p:txBody>
          <a:bodyPr/>
          <a:lstStyle/>
          <a:p>
            <a:fld id="{C5C0DEB2-A443-414C-BA97-93FEDE484597}" type="slidenum">
              <a:rPr lang="en-US" smtClean="0"/>
              <a:t>20</a:t>
            </a:fld>
            <a:endParaRPr lang="en-US"/>
          </a:p>
        </p:txBody>
      </p:sp>
    </p:spTree>
    <p:extLst>
      <p:ext uri="{BB962C8B-B14F-4D97-AF65-F5344CB8AC3E}">
        <p14:creationId xmlns:p14="http://schemas.microsoft.com/office/powerpoint/2010/main" val="1375143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1EAEA9-366D-4FB0-B39E-79FBA9B80938}" type="datetimeFigureOut">
              <a:rPr lang="en-US" smtClean="0"/>
              <a:t>3/14/22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B3F209-C70A-4018-BD21-B2377D0E2AF8}" type="slidenum">
              <a:rPr lang="en-US" smtClean="0"/>
              <a:t>‹#›</a:t>
            </a:fld>
            <a:endParaRPr lang="en-US"/>
          </a:p>
        </p:txBody>
      </p:sp>
    </p:spTree>
    <p:extLst>
      <p:ext uri="{BB962C8B-B14F-4D97-AF65-F5344CB8AC3E}">
        <p14:creationId xmlns:p14="http://schemas.microsoft.com/office/powerpoint/2010/main" val="1363610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1EAEA9-366D-4FB0-B39E-79FBA9B80938}" type="datetimeFigureOut">
              <a:rPr lang="en-US" smtClean="0"/>
              <a:t>3/14/22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B3F209-C70A-4018-BD21-B2377D0E2AF8}" type="slidenum">
              <a:rPr lang="en-US" smtClean="0"/>
              <a:t>‹#›</a:t>
            </a:fld>
            <a:endParaRPr lang="en-US"/>
          </a:p>
        </p:txBody>
      </p:sp>
    </p:spTree>
    <p:extLst>
      <p:ext uri="{BB962C8B-B14F-4D97-AF65-F5344CB8AC3E}">
        <p14:creationId xmlns:p14="http://schemas.microsoft.com/office/powerpoint/2010/main" val="2061304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1EAEA9-366D-4FB0-B39E-79FBA9B80938}" type="datetimeFigureOut">
              <a:rPr lang="en-US" smtClean="0"/>
              <a:t>3/14/22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B3F209-C70A-4018-BD21-B2377D0E2AF8}" type="slidenum">
              <a:rPr lang="en-US" smtClean="0"/>
              <a:t>‹#›</a:t>
            </a:fld>
            <a:endParaRPr lang="en-US"/>
          </a:p>
        </p:txBody>
      </p:sp>
    </p:spTree>
    <p:extLst>
      <p:ext uri="{BB962C8B-B14F-4D97-AF65-F5344CB8AC3E}">
        <p14:creationId xmlns:p14="http://schemas.microsoft.com/office/powerpoint/2010/main" val="193201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1EAEA9-366D-4FB0-B39E-79FBA9B80938}" type="datetimeFigureOut">
              <a:rPr lang="en-US" smtClean="0"/>
              <a:t>3/14/22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B3F209-C70A-4018-BD21-B2377D0E2AF8}" type="slidenum">
              <a:rPr lang="en-US" smtClean="0"/>
              <a:t>‹#›</a:t>
            </a:fld>
            <a:endParaRPr lang="en-US"/>
          </a:p>
        </p:txBody>
      </p:sp>
    </p:spTree>
    <p:extLst>
      <p:ext uri="{BB962C8B-B14F-4D97-AF65-F5344CB8AC3E}">
        <p14:creationId xmlns:p14="http://schemas.microsoft.com/office/powerpoint/2010/main" val="1508737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1EAEA9-366D-4FB0-B39E-79FBA9B80938}" type="datetimeFigureOut">
              <a:rPr lang="en-US" smtClean="0"/>
              <a:t>3/14/22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B3F209-C70A-4018-BD21-B2377D0E2AF8}" type="slidenum">
              <a:rPr lang="en-US" smtClean="0"/>
              <a:t>‹#›</a:t>
            </a:fld>
            <a:endParaRPr lang="en-US"/>
          </a:p>
        </p:txBody>
      </p:sp>
    </p:spTree>
    <p:extLst>
      <p:ext uri="{BB962C8B-B14F-4D97-AF65-F5344CB8AC3E}">
        <p14:creationId xmlns:p14="http://schemas.microsoft.com/office/powerpoint/2010/main" val="4049715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1EAEA9-366D-4FB0-B39E-79FBA9B80938}" type="datetimeFigureOut">
              <a:rPr lang="en-US" smtClean="0"/>
              <a:t>3/14/22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B3F209-C70A-4018-BD21-B2377D0E2AF8}" type="slidenum">
              <a:rPr lang="en-US" smtClean="0"/>
              <a:t>‹#›</a:t>
            </a:fld>
            <a:endParaRPr lang="en-US"/>
          </a:p>
        </p:txBody>
      </p:sp>
    </p:spTree>
    <p:extLst>
      <p:ext uri="{BB962C8B-B14F-4D97-AF65-F5344CB8AC3E}">
        <p14:creationId xmlns:p14="http://schemas.microsoft.com/office/powerpoint/2010/main" val="1241505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1EAEA9-366D-4FB0-B39E-79FBA9B80938}" type="datetimeFigureOut">
              <a:rPr lang="en-US" smtClean="0"/>
              <a:t>3/14/22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B3F209-C70A-4018-BD21-B2377D0E2AF8}" type="slidenum">
              <a:rPr lang="en-US" smtClean="0"/>
              <a:t>‹#›</a:t>
            </a:fld>
            <a:endParaRPr lang="en-US"/>
          </a:p>
        </p:txBody>
      </p:sp>
    </p:spTree>
    <p:extLst>
      <p:ext uri="{BB962C8B-B14F-4D97-AF65-F5344CB8AC3E}">
        <p14:creationId xmlns:p14="http://schemas.microsoft.com/office/powerpoint/2010/main" val="288492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1EAEA9-366D-4FB0-B39E-79FBA9B80938}" type="datetimeFigureOut">
              <a:rPr lang="en-US" smtClean="0"/>
              <a:t>3/14/22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B3F209-C70A-4018-BD21-B2377D0E2AF8}" type="slidenum">
              <a:rPr lang="en-US" smtClean="0"/>
              <a:t>‹#›</a:t>
            </a:fld>
            <a:endParaRPr lang="en-US"/>
          </a:p>
        </p:txBody>
      </p:sp>
    </p:spTree>
    <p:extLst>
      <p:ext uri="{BB962C8B-B14F-4D97-AF65-F5344CB8AC3E}">
        <p14:creationId xmlns:p14="http://schemas.microsoft.com/office/powerpoint/2010/main" val="2437893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1EAEA9-366D-4FB0-B39E-79FBA9B80938}" type="datetimeFigureOut">
              <a:rPr lang="en-US" smtClean="0"/>
              <a:t>3/14/22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B3F209-C70A-4018-BD21-B2377D0E2AF8}" type="slidenum">
              <a:rPr lang="en-US" smtClean="0"/>
              <a:t>‹#›</a:t>
            </a:fld>
            <a:endParaRPr lang="en-US"/>
          </a:p>
        </p:txBody>
      </p:sp>
    </p:spTree>
    <p:extLst>
      <p:ext uri="{BB962C8B-B14F-4D97-AF65-F5344CB8AC3E}">
        <p14:creationId xmlns:p14="http://schemas.microsoft.com/office/powerpoint/2010/main" val="2405074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1EAEA9-366D-4FB0-B39E-79FBA9B80938}" type="datetimeFigureOut">
              <a:rPr lang="en-US" smtClean="0"/>
              <a:t>3/14/22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B3F209-C70A-4018-BD21-B2377D0E2AF8}" type="slidenum">
              <a:rPr lang="en-US" smtClean="0"/>
              <a:t>‹#›</a:t>
            </a:fld>
            <a:endParaRPr lang="en-US"/>
          </a:p>
        </p:txBody>
      </p:sp>
    </p:spTree>
    <p:extLst>
      <p:ext uri="{BB962C8B-B14F-4D97-AF65-F5344CB8AC3E}">
        <p14:creationId xmlns:p14="http://schemas.microsoft.com/office/powerpoint/2010/main" val="799791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1EAEA9-366D-4FB0-B39E-79FBA9B80938}" type="datetimeFigureOut">
              <a:rPr lang="en-US" smtClean="0"/>
              <a:t>3/14/22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B3F209-C70A-4018-BD21-B2377D0E2AF8}" type="slidenum">
              <a:rPr lang="en-US" smtClean="0"/>
              <a:t>‹#›</a:t>
            </a:fld>
            <a:endParaRPr lang="en-US"/>
          </a:p>
        </p:txBody>
      </p:sp>
    </p:spTree>
    <p:extLst>
      <p:ext uri="{BB962C8B-B14F-4D97-AF65-F5344CB8AC3E}">
        <p14:creationId xmlns:p14="http://schemas.microsoft.com/office/powerpoint/2010/main" val="1564617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1EAEA9-366D-4FB0-B39E-79FBA9B80938}" type="datetimeFigureOut">
              <a:rPr lang="en-US" smtClean="0"/>
              <a:t>3/14/22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B3F209-C70A-4018-BD21-B2377D0E2AF8}" type="slidenum">
              <a:rPr lang="en-US" smtClean="0"/>
              <a:t>‹#›</a:t>
            </a:fld>
            <a:endParaRPr lang="en-US"/>
          </a:p>
        </p:txBody>
      </p:sp>
    </p:spTree>
    <p:extLst>
      <p:ext uri="{BB962C8B-B14F-4D97-AF65-F5344CB8AC3E}">
        <p14:creationId xmlns:p14="http://schemas.microsoft.com/office/powerpoint/2010/main" val="2488246798"/>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iddlyWiki/TiddlyWiki" TargetMode="External"/><Relationship Id="rId2" Type="http://schemas.openxmlformats.org/officeDocument/2006/relationships/hyperlink" Target="https://github.com/Jermolene/TiddlyWiki5" TargetMode="External"/><Relationship Id="rId1" Type="http://schemas.openxmlformats.org/officeDocument/2006/relationships/slideLayout" Target="../slideLayouts/slideLayout2.xml"/><Relationship Id="rId4" Type="http://schemas.openxmlformats.org/officeDocument/2006/relationships/hyperlink" Target="https://github.com/jamesjonesmath/canvancement"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tiddlywiki.com/#Philosophy%20of%20Tiddlers" TargetMode="External"/><Relationship Id="rId7" Type="http://schemas.openxmlformats.org/officeDocument/2006/relationships/image" Target="../media/image19.png"/><Relationship Id="rId2" Type="http://schemas.openxmlformats.org/officeDocument/2006/relationships/hyperlink" Target="https://tiddlywiki.com/#TiddlyWiki" TargetMode="External"/><Relationship Id="rId1" Type="http://schemas.openxmlformats.org/officeDocument/2006/relationships/slideLayout" Target="../slideLayouts/slideLayout2.xml"/><Relationship Id="rId6" Type="http://schemas.openxmlformats.org/officeDocument/2006/relationships/hyperlink" Target="https://tiddlywiki.com/#Sharing%20your%20tiddlers%20with%20others" TargetMode="External"/><Relationship Id="rId5" Type="http://schemas.openxmlformats.org/officeDocument/2006/relationships/hyperlink" Target="https://tiddlywiki.com/#Structuring%20TiddlyWiki" TargetMode="External"/><Relationship Id="rId4" Type="http://schemas.openxmlformats.org/officeDocument/2006/relationships/hyperlink" Target="https://tiddlywiki.com/#Creating%20and%20editing%20tiddler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12"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hyperlink" Target="https://github.com/Jermolene/TiddlyWiki5/pull/5353" TargetMode="External"/><Relationship Id="rId4" Type="http://schemas.microsoft.com/office/2007/relationships/hdphoto" Target="../media/hdphoto1.wdp"/><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learning.oreilly.com/library/view/software-testing-second/0672327988/" TargetMode="External"/><Relationship Id="rId1" Type="http://schemas.openxmlformats.org/officeDocument/2006/relationships/slideLayout" Target="../slideLayouts/slideLayout2.xml"/><Relationship Id="rId4" Type="http://schemas.openxmlformats.org/officeDocument/2006/relationships/image" Target="../media/image50.gif"/></Relationships>
</file>

<file path=ppt/slides/_rels/slide34.xml.rels><?xml version="1.0" encoding="UTF-8" standalone="yes"?>
<Relationships xmlns="http://schemas.openxmlformats.org/package/2006/relationships"><Relationship Id="rId2" Type="http://schemas.openxmlformats.org/officeDocument/2006/relationships/hyperlink" Target="https://learning.oreilly.com/library/view/software-testing-second/0672327988/"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hyperlink" Target="https://learning.oreilly.com/library/view/software-testing-second/0672327988/" TargetMode="Externa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hyperlink" Target="https://learning.oreilly.com/library/view/software-testing-second/0672327988/"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hyperlink" Target="https://learning.oreilly.com/library/view/software-testing-second/0672327988/" TargetMode="External"/><Relationship Id="rId7" Type="http://schemas.openxmlformats.org/officeDocument/2006/relationships/image" Target="../media/image57.jpe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gif"/><Relationship Id="rId4" Type="http://schemas.openxmlformats.org/officeDocument/2006/relationships/image" Target="../media/image53.png"/><Relationship Id="rId9"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learning.oreilly.com/library/publisher/sams/" TargetMode="External"/><Relationship Id="rId2" Type="http://schemas.openxmlformats.org/officeDocument/2006/relationships/hyperlink" Target="https://learning.oreilly.com/library/view/software-testing-second/0672327988/"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gif"/><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9BCE5-E23F-4DB4-84C2-173E8A09A15A}"/>
              </a:ext>
            </a:extLst>
          </p:cNvPr>
          <p:cNvSpPr>
            <a:spLocks noGrp="1"/>
          </p:cNvSpPr>
          <p:nvPr>
            <p:ph type="ctrTitle"/>
          </p:nvPr>
        </p:nvSpPr>
        <p:spPr>
          <a:xfrm>
            <a:off x="1549422" y="420688"/>
            <a:ext cx="9144000" cy="2387600"/>
          </a:xfrm>
        </p:spPr>
        <p:txBody>
          <a:bodyPr/>
          <a:lstStyle/>
          <a:p>
            <a:r>
              <a:rPr lang="en-US" dirty="0"/>
              <a:t>CSE 270 Week 08</a:t>
            </a:r>
          </a:p>
        </p:txBody>
      </p:sp>
      <p:sp>
        <p:nvSpPr>
          <p:cNvPr id="3" name="Subtitle 2">
            <a:extLst>
              <a:ext uri="{FF2B5EF4-FFF2-40B4-BE49-F238E27FC236}">
                <a16:creationId xmlns:a16="http://schemas.microsoft.com/office/drawing/2014/main" id="{6EAE088D-334F-452E-8D9F-68DBD0E2C3AE}"/>
              </a:ext>
            </a:extLst>
          </p:cNvPr>
          <p:cNvSpPr>
            <a:spLocks noGrp="1"/>
          </p:cNvSpPr>
          <p:nvPr>
            <p:ph type="subTitle" idx="1"/>
          </p:nvPr>
        </p:nvSpPr>
        <p:spPr/>
        <p:txBody>
          <a:bodyPr/>
          <a:lstStyle/>
          <a:p>
            <a:r>
              <a:rPr lang="en-US" dirty="0"/>
              <a:t>Regression Testing</a:t>
            </a:r>
          </a:p>
        </p:txBody>
      </p:sp>
      <p:pic>
        <p:nvPicPr>
          <p:cNvPr id="1026" name="Picture 2" descr="Beginners Guide to Regression Testing for QA Engineers | Programmer jokes, Regression  testing, Regression">
            <a:extLst>
              <a:ext uri="{FF2B5EF4-FFF2-40B4-BE49-F238E27FC236}">
                <a16:creationId xmlns:a16="http://schemas.microsoft.com/office/drawing/2014/main" id="{8DA785D4-68CA-FE41-9967-5C0487312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804984" cy="1711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gression testing is over I am free! - Dobby is free | Meme Generator">
            <a:extLst>
              <a:ext uri="{FF2B5EF4-FFF2-40B4-BE49-F238E27FC236}">
                <a16:creationId xmlns:a16="http://schemas.microsoft.com/office/drawing/2014/main" id="{66C3558E-924D-C34E-BC71-DD5DCB513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3324" y="4712263"/>
            <a:ext cx="2143254" cy="21457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Комикс мем: &amp;quot;BEFORE REGRESSION TESTING AFTER REGRESSION TESTING&amp;quot; - Комиксы  - Meme-arsenal.com">
            <a:extLst>
              <a:ext uri="{FF2B5EF4-FFF2-40B4-BE49-F238E27FC236}">
                <a16:creationId xmlns:a16="http://schemas.microsoft.com/office/drawing/2014/main" id="{E6D775DF-CCDC-4847-A915-75312BD9F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9821" y="4609066"/>
            <a:ext cx="2143254" cy="22489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nhancing user flows with exploratory testing - Dev Corner - Technical  Excellence &amp;amp; Creativity">
            <a:extLst>
              <a:ext uri="{FF2B5EF4-FFF2-40B4-BE49-F238E27FC236}">
                <a16:creationId xmlns:a16="http://schemas.microsoft.com/office/drawing/2014/main" id="{9961D263-7FF6-794B-8538-A5391A0864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22" y="3629819"/>
            <a:ext cx="2435188" cy="32559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6C6096E-701C-D846-9FCB-0E46B59349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5524" y="0"/>
            <a:ext cx="3851898" cy="17233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8BAF07E-D198-8A43-BCF3-034413B041DB}"/>
              </a:ext>
            </a:extLst>
          </p:cNvPr>
          <p:cNvSpPr/>
          <p:nvPr/>
        </p:nvSpPr>
        <p:spPr>
          <a:xfrm>
            <a:off x="5994660" y="94028"/>
            <a:ext cx="543739"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X</a:t>
            </a:r>
          </a:p>
        </p:txBody>
      </p:sp>
      <p:sp>
        <p:nvSpPr>
          <p:cNvPr id="6" name="Curved Right Arrow 5">
            <a:extLst>
              <a:ext uri="{FF2B5EF4-FFF2-40B4-BE49-F238E27FC236}">
                <a16:creationId xmlns:a16="http://schemas.microsoft.com/office/drawing/2014/main" id="{79DC7BC9-F397-9047-980A-EC10FF34DC10}"/>
              </a:ext>
            </a:extLst>
          </p:cNvPr>
          <p:cNvSpPr/>
          <p:nvPr/>
        </p:nvSpPr>
        <p:spPr>
          <a:xfrm>
            <a:off x="6352362" y="1017358"/>
            <a:ext cx="1734917" cy="69368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3CFE8E53-15EA-D84C-9345-71987F7175F4}"/>
              </a:ext>
            </a:extLst>
          </p:cNvPr>
          <p:cNvSpPr txBox="1"/>
          <p:nvPr/>
        </p:nvSpPr>
        <p:spPr>
          <a:xfrm>
            <a:off x="5624949" y="726096"/>
            <a:ext cx="2666499" cy="646331"/>
          </a:xfrm>
          <a:prstGeom prst="rect">
            <a:avLst/>
          </a:prstGeom>
          <a:noFill/>
        </p:spPr>
        <p:txBody>
          <a:bodyPr wrap="none" rtlCol="0">
            <a:spAutoFit/>
          </a:bodyPr>
          <a:lstStyle/>
          <a:p>
            <a:r>
              <a:rPr lang="en-US" dirty="0"/>
              <a:t>Not this type of regression</a:t>
            </a:r>
            <a:br>
              <a:rPr lang="en-US" dirty="0"/>
            </a:br>
            <a:r>
              <a:rPr lang="en-US" dirty="0"/>
              <a:t>actually kind of</a:t>
            </a:r>
          </a:p>
        </p:txBody>
      </p:sp>
      <p:pic>
        <p:nvPicPr>
          <p:cNvPr id="12" name="Picture 11" descr="Graphical user interface, text, chat or text message&#10;&#10;Description automatically generated">
            <a:extLst>
              <a:ext uri="{FF2B5EF4-FFF2-40B4-BE49-F238E27FC236}">
                <a16:creationId xmlns:a16="http://schemas.microsoft.com/office/drawing/2014/main" id="{28822A7B-ACC7-421A-B3A4-FBD7DB322F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984" y="1723323"/>
            <a:ext cx="2286000" cy="1743075"/>
          </a:xfrm>
          <a:prstGeom prst="rect">
            <a:avLst/>
          </a:prstGeom>
        </p:spPr>
      </p:pic>
    </p:spTree>
    <p:extLst>
      <p:ext uri="{BB962C8B-B14F-4D97-AF65-F5344CB8AC3E}">
        <p14:creationId xmlns:p14="http://schemas.microsoft.com/office/powerpoint/2010/main" val="2283062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75BFA-0172-3649-A5F7-AF550DEBD8C8}"/>
              </a:ext>
            </a:extLst>
          </p:cNvPr>
          <p:cNvSpPr>
            <a:spLocks noGrp="1"/>
          </p:cNvSpPr>
          <p:nvPr>
            <p:ph type="title"/>
          </p:nvPr>
        </p:nvSpPr>
        <p:spPr/>
        <p:txBody>
          <a:bodyPr/>
          <a:lstStyle/>
          <a:p>
            <a:r>
              <a:rPr lang="en-US" b="1" dirty="0"/>
              <a:t>Assignment: Regression Testing Plan</a:t>
            </a:r>
            <a:endParaRPr lang="en-US" dirty="0"/>
          </a:p>
        </p:txBody>
      </p:sp>
      <p:sp>
        <p:nvSpPr>
          <p:cNvPr id="3" name="Content Placeholder 2">
            <a:extLst>
              <a:ext uri="{FF2B5EF4-FFF2-40B4-BE49-F238E27FC236}">
                <a16:creationId xmlns:a16="http://schemas.microsoft.com/office/drawing/2014/main" id="{3D0451A2-B900-BE4F-AA9D-E9D92A3CE5C8}"/>
              </a:ext>
            </a:extLst>
          </p:cNvPr>
          <p:cNvSpPr>
            <a:spLocks noGrp="1"/>
          </p:cNvSpPr>
          <p:nvPr>
            <p:ph idx="1"/>
          </p:nvPr>
        </p:nvSpPr>
        <p:spPr/>
        <p:txBody>
          <a:bodyPr>
            <a:normAutofit fontScale="85000" lnSpcReduction="20000"/>
          </a:bodyPr>
          <a:lstStyle/>
          <a:p>
            <a:r>
              <a:rPr lang="en-US" b="1" dirty="0">
                <a:solidFill>
                  <a:schemeClr val="accent1">
                    <a:lumMod val="60000"/>
                    <a:lumOff val="40000"/>
                  </a:schemeClr>
                </a:solidFill>
              </a:rPr>
              <a:t>Identify a Codebase</a:t>
            </a:r>
            <a:r>
              <a:rPr lang="en-US" dirty="0"/>
              <a:t>: With your partner(s), identify a codebase suitable for this week's lab</a:t>
            </a:r>
          </a:p>
          <a:p>
            <a:r>
              <a:rPr lang="en-US" dirty="0"/>
              <a:t>With your partner(s), </a:t>
            </a:r>
            <a:r>
              <a:rPr lang="en-US" b="1" dirty="0">
                <a:solidFill>
                  <a:schemeClr val="accent1">
                    <a:lumMod val="60000"/>
                    <a:lumOff val="40000"/>
                  </a:schemeClr>
                </a:solidFill>
              </a:rPr>
              <a:t>identify a code change </a:t>
            </a:r>
            <a:r>
              <a:rPr lang="en-US" dirty="0"/>
              <a:t>that can be made in the code-base previously selected.</a:t>
            </a:r>
          </a:p>
          <a:p>
            <a:r>
              <a:rPr lang="en-US" dirty="0"/>
              <a:t>This </a:t>
            </a:r>
            <a:r>
              <a:rPr lang="en-US" b="1" dirty="0">
                <a:solidFill>
                  <a:schemeClr val="accent1">
                    <a:lumMod val="60000"/>
                    <a:lumOff val="40000"/>
                  </a:schemeClr>
                </a:solidFill>
              </a:rPr>
              <a:t>change should not alter the functionality of the project, but rather modify an implementation detail. </a:t>
            </a:r>
            <a:r>
              <a:rPr lang="en-US" dirty="0"/>
              <a:t>In other words, the functionality of the code should not change.</a:t>
            </a:r>
          </a:p>
          <a:p>
            <a:pPr lvl="1"/>
            <a:r>
              <a:rPr lang="en-US" dirty="0"/>
              <a:t>Examples</a:t>
            </a:r>
          </a:p>
          <a:p>
            <a:pPr lvl="1"/>
            <a:r>
              <a:rPr lang="en-US" b="1" dirty="0"/>
              <a:t>Encapsulate</a:t>
            </a:r>
            <a:r>
              <a:rPr lang="en-US" dirty="0"/>
              <a:t>: Take a data structure that was created with built-in data types and turn it into a class. For example, turn a Sudoku board created from a 9x9 array of integers into a Board class.</a:t>
            </a:r>
          </a:p>
          <a:p>
            <a:pPr lvl="1"/>
            <a:r>
              <a:rPr lang="en-US" b="1" dirty="0"/>
              <a:t>File Format</a:t>
            </a:r>
            <a:r>
              <a:rPr lang="en-US" dirty="0"/>
              <a:t>: Adjust the file format from one format to another. For example, consider a Sudoku file format that consisted of 81 numbers. Turn this file format into JSON.</a:t>
            </a:r>
          </a:p>
          <a:p>
            <a:pPr lvl="1"/>
            <a:r>
              <a:rPr lang="en-US" b="1" dirty="0"/>
              <a:t>Algorithm</a:t>
            </a:r>
            <a:r>
              <a:rPr lang="en-US" dirty="0"/>
              <a:t>. Oftentimes, more than one algorithm produces the same result. When this is the case, swap out one algorithm for another. For example, swap a bubble sort for an insertion sort, or a linear search for a binary search.</a:t>
            </a:r>
          </a:p>
          <a:p>
            <a:pPr lvl="1"/>
            <a:endParaRPr lang="en-US" dirty="0"/>
          </a:p>
        </p:txBody>
      </p:sp>
    </p:spTree>
    <p:extLst>
      <p:ext uri="{BB962C8B-B14F-4D97-AF65-F5344CB8AC3E}">
        <p14:creationId xmlns:p14="http://schemas.microsoft.com/office/powerpoint/2010/main" val="2064514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4BF7B-6D42-944A-8EDC-5394CEB96CB4}"/>
              </a:ext>
            </a:extLst>
          </p:cNvPr>
          <p:cNvSpPr>
            <a:spLocks noGrp="1"/>
          </p:cNvSpPr>
          <p:nvPr>
            <p:ph type="title"/>
          </p:nvPr>
        </p:nvSpPr>
        <p:spPr/>
        <p:txBody>
          <a:bodyPr/>
          <a:lstStyle/>
          <a:p>
            <a:r>
              <a:rPr lang="en-US" dirty="0"/>
              <a:t>Examples of Code Bases (Open Source)</a:t>
            </a:r>
          </a:p>
        </p:txBody>
      </p:sp>
      <p:sp>
        <p:nvSpPr>
          <p:cNvPr id="3" name="Content Placeholder 2">
            <a:extLst>
              <a:ext uri="{FF2B5EF4-FFF2-40B4-BE49-F238E27FC236}">
                <a16:creationId xmlns:a16="http://schemas.microsoft.com/office/drawing/2014/main" id="{0C9D2554-5C74-BE47-9517-2DE942E0326D}"/>
              </a:ext>
            </a:extLst>
          </p:cNvPr>
          <p:cNvSpPr>
            <a:spLocks noGrp="1"/>
          </p:cNvSpPr>
          <p:nvPr>
            <p:ph idx="1"/>
          </p:nvPr>
        </p:nvSpPr>
        <p:spPr/>
        <p:txBody>
          <a:bodyPr/>
          <a:lstStyle/>
          <a:p>
            <a:r>
              <a:rPr lang="en-US" dirty="0" err="1"/>
              <a:t>Tiddlywiki</a:t>
            </a:r>
            <a:endParaRPr lang="en-US" dirty="0"/>
          </a:p>
          <a:p>
            <a:pPr lvl="1"/>
            <a:r>
              <a:rPr lang="en-US" dirty="0">
                <a:hlinkClick r:id="rId2"/>
              </a:rPr>
              <a:t>https://github.com/Jermolene/TiddlyWiki5</a:t>
            </a:r>
            <a:endParaRPr lang="en-US" dirty="0"/>
          </a:p>
          <a:p>
            <a:pPr lvl="1"/>
            <a:r>
              <a:rPr lang="en-US" dirty="0">
                <a:hlinkClick r:id="rId3"/>
              </a:rPr>
              <a:t>https://github.com/TiddlyWiki/TiddlyWiki</a:t>
            </a:r>
            <a:r>
              <a:rPr lang="en-US" dirty="0"/>
              <a:t> </a:t>
            </a:r>
          </a:p>
          <a:p>
            <a:r>
              <a:rPr lang="en-US" dirty="0" err="1"/>
              <a:t>Canvancements</a:t>
            </a:r>
            <a:endParaRPr lang="en-US" dirty="0"/>
          </a:p>
          <a:p>
            <a:pPr lvl="1"/>
            <a:r>
              <a:rPr lang="en-US" dirty="0">
                <a:hlinkClick r:id="rId4"/>
              </a:rPr>
              <a:t>https://github.com/jamesjonesmath/canvancement</a:t>
            </a:r>
            <a:r>
              <a:rPr lang="en-US" dirty="0"/>
              <a:t> </a:t>
            </a:r>
          </a:p>
          <a:p>
            <a:r>
              <a:rPr lang="en-US" dirty="0"/>
              <a:t>Church related projects</a:t>
            </a:r>
          </a:p>
          <a:p>
            <a:r>
              <a:rPr lang="en-US" dirty="0"/>
              <a:t>Games:</a:t>
            </a:r>
          </a:p>
          <a:p>
            <a:pPr lvl="1"/>
            <a:r>
              <a:rPr lang="en-US" dirty="0"/>
              <a:t>Chess, Yahtzee, Catan</a:t>
            </a:r>
          </a:p>
          <a:p>
            <a:r>
              <a:rPr lang="en-US" dirty="0"/>
              <a:t>Editors</a:t>
            </a:r>
          </a:p>
          <a:p>
            <a:endParaRPr lang="en-US" dirty="0"/>
          </a:p>
        </p:txBody>
      </p:sp>
    </p:spTree>
    <p:extLst>
      <p:ext uri="{BB962C8B-B14F-4D97-AF65-F5344CB8AC3E}">
        <p14:creationId xmlns:p14="http://schemas.microsoft.com/office/powerpoint/2010/main" val="3202697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C9D45-2220-1344-96B3-7D8186BAF50B}"/>
              </a:ext>
            </a:extLst>
          </p:cNvPr>
          <p:cNvSpPr>
            <a:spLocks noGrp="1"/>
          </p:cNvSpPr>
          <p:nvPr>
            <p:ph type="title"/>
          </p:nvPr>
        </p:nvSpPr>
        <p:spPr/>
        <p:txBody>
          <a:bodyPr/>
          <a:lstStyle/>
          <a:p>
            <a:r>
              <a:rPr lang="en-US" dirty="0"/>
              <a:t>Example: </a:t>
            </a:r>
            <a:r>
              <a:rPr lang="en-US" dirty="0" err="1"/>
              <a:t>TiddlyWiki</a:t>
            </a:r>
            <a:r>
              <a:rPr lang="en-US" dirty="0"/>
              <a:t> </a:t>
            </a:r>
            <a:br>
              <a:rPr lang="en-US" dirty="0"/>
            </a:br>
            <a:r>
              <a:rPr lang="en-US" dirty="0"/>
              <a:t>(https://</a:t>
            </a:r>
            <a:r>
              <a:rPr lang="en-US" dirty="0" err="1"/>
              <a:t>tiddlywiki.com</a:t>
            </a:r>
            <a:r>
              <a:rPr lang="en-US" dirty="0"/>
              <a:t>/)</a:t>
            </a:r>
          </a:p>
        </p:txBody>
      </p:sp>
      <p:sp>
        <p:nvSpPr>
          <p:cNvPr id="3" name="Content Placeholder 2">
            <a:extLst>
              <a:ext uri="{FF2B5EF4-FFF2-40B4-BE49-F238E27FC236}">
                <a16:creationId xmlns:a16="http://schemas.microsoft.com/office/drawing/2014/main" id="{A6CEB720-0DB6-1346-B995-47326AD45D63}"/>
              </a:ext>
            </a:extLst>
          </p:cNvPr>
          <p:cNvSpPr>
            <a:spLocks noGrp="1"/>
          </p:cNvSpPr>
          <p:nvPr>
            <p:ph idx="1"/>
          </p:nvPr>
        </p:nvSpPr>
        <p:spPr/>
        <p:txBody>
          <a:bodyPr>
            <a:normAutofit fontScale="92500" lnSpcReduction="10000"/>
          </a:bodyPr>
          <a:lstStyle/>
          <a:p>
            <a:r>
              <a:rPr lang="en-US" dirty="0"/>
              <a:t>What is a </a:t>
            </a:r>
            <a:r>
              <a:rPr lang="en-US" dirty="0" err="1"/>
              <a:t>tiddlewiki</a:t>
            </a:r>
            <a:r>
              <a:rPr lang="en-US" dirty="0"/>
              <a:t>? </a:t>
            </a:r>
          </a:p>
          <a:p>
            <a:r>
              <a:rPr lang="en-US" dirty="0"/>
              <a:t>Welcome to </a:t>
            </a:r>
            <a:r>
              <a:rPr lang="en-US" dirty="0">
                <a:hlinkClick r:id="rId2">
                  <a:extLst>
                    <a:ext uri="{A12FA001-AC4F-418D-AE19-62706E023703}">
                      <ahyp:hlinkClr xmlns:ahyp="http://schemas.microsoft.com/office/drawing/2018/hyperlinkcolor" val="tx"/>
                    </a:ext>
                  </a:extLst>
                </a:hlinkClick>
              </a:rPr>
              <a:t>TiddlyWiki</a:t>
            </a:r>
            <a:r>
              <a:rPr lang="en-US" dirty="0"/>
              <a:t>, a unique </a:t>
            </a:r>
            <a:r>
              <a:rPr lang="en-US" dirty="0">
                <a:hlinkClick r:id="rId3">
                  <a:extLst>
                    <a:ext uri="{A12FA001-AC4F-418D-AE19-62706E023703}">
                      <ahyp:hlinkClr xmlns:ahyp="http://schemas.microsoft.com/office/drawing/2018/hyperlinkcolor" val="tx"/>
                    </a:ext>
                  </a:extLst>
                </a:hlinkClick>
              </a:rPr>
              <a:t>non-linear</a:t>
            </a:r>
            <a:r>
              <a:rPr lang="en-US" dirty="0"/>
              <a:t> notebook for </a:t>
            </a:r>
            <a:r>
              <a:rPr lang="en-US" dirty="0">
                <a:hlinkClick r:id="rId4">
                  <a:extLst>
                    <a:ext uri="{A12FA001-AC4F-418D-AE19-62706E023703}">
                      <ahyp:hlinkClr xmlns:ahyp="http://schemas.microsoft.com/office/drawing/2018/hyperlinkcolor" val="tx"/>
                    </a:ext>
                  </a:extLst>
                </a:hlinkClick>
              </a:rPr>
              <a:t>capturing</a:t>
            </a:r>
            <a:r>
              <a:rPr lang="en-US" dirty="0"/>
              <a:t>, </a:t>
            </a:r>
            <a:r>
              <a:rPr lang="en-US" dirty="0">
                <a:hlinkClick r:id="rId5">
                  <a:extLst>
                    <a:ext uri="{A12FA001-AC4F-418D-AE19-62706E023703}">
                      <ahyp:hlinkClr xmlns:ahyp="http://schemas.microsoft.com/office/drawing/2018/hyperlinkcolor" val="tx"/>
                    </a:ext>
                  </a:extLst>
                </a:hlinkClick>
              </a:rPr>
              <a:t>organising</a:t>
            </a:r>
            <a:r>
              <a:rPr lang="en-US" dirty="0"/>
              <a:t> and </a:t>
            </a:r>
            <a:r>
              <a:rPr lang="en-US" dirty="0">
                <a:hlinkClick r:id="rId6">
                  <a:extLst>
                    <a:ext uri="{A12FA001-AC4F-418D-AE19-62706E023703}">
                      <ahyp:hlinkClr xmlns:ahyp="http://schemas.microsoft.com/office/drawing/2018/hyperlinkcolor" val="tx"/>
                    </a:ext>
                  </a:extLst>
                </a:hlinkClick>
              </a:rPr>
              <a:t>sharing</a:t>
            </a:r>
            <a:r>
              <a:rPr lang="en-US" dirty="0"/>
              <a:t> complex information.</a:t>
            </a:r>
          </a:p>
          <a:p>
            <a:r>
              <a:rPr lang="en-US" dirty="0"/>
              <a:t>A </a:t>
            </a:r>
            <a:r>
              <a:rPr lang="en-US" dirty="0" err="1"/>
              <a:t>tiddlywiki</a:t>
            </a:r>
            <a:r>
              <a:rPr lang="en-US" dirty="0"/>
              <a:t> is a one-page wiki. It is a self-writable webpage, that you can add content dynamically. </a:t>
            </a:r>
          </a:p>
          <a:p>
            <a:r>
              <a:rPr lang="en-US" dirty="0" err="1"/>
              <a:t>Tiddlywiki</a:t>
            </a:r>
            <a:r>
              <a:rPr lang="en-US" dirty="0"/>
              <a:t> is a collection of </a:t>
            </a:r>
            <a:r>
              <a:rPr lang="en-US" dirty="0" err="1"/>
              <a:t>Tiddlers</a:t>
            </a:r>
            <a:endParaRPr lang="en-US" dirty="0"/>
          </a:p>
          <a:p>
            <a:pPr lvl="1"/>
            <a:r>
              <a:rPr lang="en-US" dirty="0" err="1"/>
              <a:t>Tiddler</a:t>
            </a:r>
            <a:r>
              <a:rPr lang="en-US" dirty="0"/>
              <a:t> are linked together by tags</a:t>
            </a:r>
          </a:p>
          <a:p>
            <a:pPr lvl="1"/>
            <a:r>
              <a:rPr lang="en-US" dirty="0" err="1"/>
              <a:t>Tiddlers</a:t>
            </a:r>
            <a:r>
              <a:rPr lang="en-US" dirty="0"/>
              <a:t> can be macros &amp; plugins</a:t>
            </a:r>
          </a:p>
          <a:p>
            <a:pPr lvl="1"/>
            <a:r>
              <a:rPr lang="en-US" dirty="0"/>
              <a:t>You can import and export </a:t>
            </a:r>
            <a:r>
              <a:rPr lang="en-US" dirty="0" err="1"/>
              <a:t>tiddlers</a:t>
            </a:r>
            <a:endParaRPr lang="en-US" dirty="0"/>
          </a:p>
          <a:p>
            <a:r>
              <a:rPr lang="en-US" dirty="0"/>
              <a:t>And powered by </a:t>
            </a:r>
            <a:r>
              <a:rPr lang="en-US" dirty="0" err="1"/>
              <a:t>node.js</a:t>
            </a:r>
            <a:r>
              <a:rPr lang="en-US" dirty="0"/>
              <a:t> engine kernel in </a:t>
            </a:r>
            <a:br>
              <a:rPr lang="en-US" dirty="0"/>
            </a:br>
            <a:r>
              <a:rPr lang="en-US" dirty="0"/>
              <a:t>the webpage</a:t>
            </a:r>
          </a:p>
          <a:p>
            <a:endParaRPr lang="en-US" dirty="0"/>
          </a:p>
          <a:p>
            <a:endParaRPr lang="en-US" dirty="0"/>
          </a:p>
        </p:txBody>
      </p:sp>
      <p:pic>
        <p:nvPicPr>
          <p:cNvPr id="4" name="Picture 4" descr="TiddlyWiki · GitHub">
            <a:extLst>
              <a:ext uri="{FF2B5EF4-FFF2-40B4-BE49-F238E27FC236}">
                <a16:creationId xmlns:a16="http://schemas.microsoft.com/office/drawing/2014/main" id="{061B5501-E67A-E844-A1BF-F7F77A7982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05534" y="0"/>
            <a:ext cx="1886465" cy="18864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5134FE2-836F-994D-8365-AE94CB108831}"/>
              </a:ext>
            </a:extLst>
          </p:cNvPr>
          <p:cNvPicPr>
            <a:picLocks noChangeAspect="1"/>
          </p:cNvPicPr>
          <p:nvPr/>
        </p:nvPicPr>
        <p:blipFill>
          <a:blip r:embed="rId8"/>
          <a:stretch>
            <a:fillRect/>
          </a:stretch>
        </p:blipFill>
        <p:spPr>
          <a:xfrm>
            <a:off x="6919783" y="4335974"/>
            <a:ext cx="5272216" cy="2522026"/>
          </a:xfrm>
          <a:prstGeom prst="rect">
            <a:avLst/>
          </a:prstGeom>
        </p:spPr>
      </p:pic>
    </p:spTree>
    <p:extLst>
      <p:ext uri="{BB962C8B-B14F-4D97-AF65-F5344CB8AC3E}">
        <p14:creationId xmlns:p14="http://schemas.microsoft.com/office/powerpoint/2010/main" val="1563463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7FECBC-B3B8-474F-A88C-139BD9E777AC}"/>
              </a:ext>
            </a:extLst>
          </p:cNvPr>
          <p:cNvSpPr/>
          <p:nvPr/>
        </p:nvSpPr>
        <p:spPr>
          <a:xfrm>
            <a:off x="170869" y="64655"/>
            <a:ext cx="1256145" cy="221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Tiddlywiki</a:t>
            </a:r>
            <a:endParaRPr lang="en-US" dirty="0"/>
          </a:p>
        </p:txBody>
      </p:sp>
      <p:sp>
        <p:nvSpPr>
          <p:cNvPr id="3" name="Rectangle 2">
            <a:extLst>
              <a:ext uri="{FF2B5EF4-FFF2-40B4-BE49-F238E27FC236}">
                <a16:creationId xmlns:a16="http://schemas.microsoft.com/office/drawing/2014/main" id="{2A036D00-6F80-473A-B177-9DDF6E1A040B}"/>
              </a:ext>
            </a:extLst>
          </p:cNvPr>
          <p:cNvSpPr/>
          <p:nvPr/>
        </p:nvSpPr>
        <p:spPr>
          <a:xfrm>
            <a:off x="337127" y="290944"/>
            <a:ext cx="1256145" cy="22167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Html</a:t>
            </a:r>
          </a:p>
        </p:txBody>
      </p:sp>
      <p:sp>
        <p:nvSpPr>
          <p:cNvPr id="4" name="Rectangle 3">
            <a:extLst>
              <a:ext uri="{FF2B5EF4-FFF2-40B4-BE49-F238E27FC236}">
                <a16:creationId xmlns:a16="http://schemas.microsoft.com/office/drawing/2014/main" id="{4FDF4F61-49A2-4EFB-8BAB-EA5874F65E64}"/>
              </a:ext>
            </a:extLst>
          </p:cNvPr>
          <p:cNvSpPr/>
          <p:nvPr/>
        </p:nvSpPr>
        <p:spPr>
          <a:xfrm>
            <a:off x="337126" y="512617"/>
            <a:ext cx="1256145" cy="2216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head</a:t>
            </a:r>
          </a:p>
        </p:txBody>
      </p:sp>
      <p:sp>
        <p:nvSpPr>
          <p:cNvPr id="5" name="Rectangle 4">
            <a:extLst>
              <a:ext uri="{FF2B5EF4-FFF2-40B4-BE49-F238E27FC236}">
                <a16:creationId xmlns:a16="http://schemas.microsoft.com/office/drawing/2014/main" id="{BB10EAEE-E806-44E8-B0D9-B95FD7B00BAC}"/>
              </a:ext>
            </a:extLst>
          </p:cNvPr>
          <p:cNvSpPr/>
          <p:nvPr/>
        </p:nvSpPr>
        <p:spPr>
          <a:xfrm>
            <a:off x="337125" y="734290"/>
            <a:ext cx="1256145" cy="2216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body</a:t>
            </a:r>
          </a:p>
        </p:txBody>
      </p:sp>
      <p:sp>
        <p:nvSpPr>
          <p:cNvPr id="6" name="Rectangle 5">
            <a:extLst>
              <a:ext uri="{FF2B5EF4-FFF2-40B4-BE49-F238E27FC236}">
                <a16:creationId xmlns:a16="http://schemas.microsoft.com/office/drawing/2014/main" id="{83D17CA4-56F3-4692-AB3D-8A58F976CDF4}"/>
              </a:ext>
            </a:extLst>
          </p:cNvPr>
          <p:cNvSpPr/>
          <p:nvPr/>
        </p:nvSpPr>
        <p:spPr>
          <a:xfrm>
            <a:off x="2216727" y="-23092"/>
            <a:ext cx="1256145" cy="221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tc</a:t>
            </a:r>
            <a:r>
              <a:rPr lang="en-US" sz="1400" dirty="0"/>
              <a:t>-body</a:t>
            </a:r>
          </a:p>
        </p:txBody>
      </p:sp>
      <p:sp>
        <p:nvSpPr>
          <p:cNvPr id="7" name="Rectangle 6">
            <a:extLst>
              <a:ext uri="{FF2B5EF4-FFF2-40B4-BE49-F238E27FC236}">
                <a16:creationId xmlns:a16="http://schemas.microsoft.com/office/drawing/2014/main" id="{CBCC49E0-4EDF-4D48-9B2A-53E147FC55BF}"/>
              </a:ext>
            </a:extLst>
          </p:cNvPr>
          <p:cNvSpPr/>
          <p:nvPr/>
        </p:nvSpPr>
        <p:spPr>
          <a:xfrm>
            <a:off x="2857514" y="409707"/>
            <a:ext cx="1573084" cy="21374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err="1"/>
              <a:t>tc</a:t>
            </a:r>
            <a:r>
              <a:rPr lang="en-US" sz="1100" dirty="0"/>
              <a:t>-page-container</a:t>
            </a:r>
          </a:p>
        </p:txBody>
      </p:sp>
      <p:sp>
        <p:nvSpPr>
          <p:cNvPr id="8" name="Rectangle 7">
            <a:extLst>
              <a:ext uri="{FF2B5EF4-FFF2-40B4-BE49-F238E27FC236}">
                <a16:creationId xmlns:a16="http://schemas.microsoft.com/office/drawing/2014/main" id="{7B0FDA9D-48BB-413A-B907-113CB1E43126}"/>
              </a:ext>
            </a:extLst>
          </p:cNvPr>
          <p:cNvSpPr/>
          <p:nvPr/>
        </p:nvSpPr>
        <p:spPr>
          <a:xfrm>
            <a:off x="2842510" y="612907"/>
            <a:ext cx="1588087" cy="2322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err="1"/>
              <a:t>styleArea</a:t>
            </a:r>
            <a:endParaRPr lang="en-US" sz="1100" dirty="0"/>
          </a:p>
        </p:txBody>
      </p:sp>
      <p:sp>
        <p:nvSpPr>
          <p:cNvPr id="9" name="Rectangle 8">
            <a:extLst>
              <a:ext uri="{FF2B5EF4-FFF2-40B4-BE49-F238E27FC236}">
                <a16:creationId xmlns:a16="http://schemas.microsoft.com/office/drawing/2014/main" id="{211B06A4-1410-47EA-BC5E-3A70F1765DF9}"/>
              </a:ext>
            </a:extLst>
          </p:cNvPr>
          <p:cNvSpPr/>
          <p:nvPr/>
        </p:nvSpPr>
        <p:spPr>
          <a:xfrm>
            <a:off x="2341660" y="834579"/>
            <a:ext cx="2088938" cy="2322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err="1"/>
              <a:t>noscript</a:t>
            </a:r>
            <a:endParaRPr lang="en-US" sz="1100" dirty="0"/>
          </a:p>
        </p:txBody>
      </p:sp>
      <p:sp>
        <p:nvSpPr>
          <p:cNvPr id="10" name="Rectangle 9">
            <a:extLst>
              <a:ext uri="{FF2B5EF4-FFF2-40B4-BE49-F238E27FC236}">
                <a16:creationId xmlns:a16="http://schemas.microsoft.com/office/drawing/2014/main" id="{6E7C54B3-E681-4B65-93D7-A8FC4C22C8FD}"/>
              </a:ext>
            </a:extLst>
          </p:cNvPr>
          <p:cNvSpPr/>
          <p:nvPr/>
        </p:nvSpPr>
        <p:spPr>
          <a:xfrm>
            <a:off x="2842510" y="1056252"/>
            <a:ext cx="1588087" cy="2322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err="1"/>
              <a:t>storageArea</a:t>
            </a:r>
            <a:endParaRPr lang="en-US" sz="1100" dirty="0"/>
          </a:p>
        </p:txBody>
      </p:sp>
      <p:sp>
        <p:nvSpPr>
          <p:cNvPr id="11" name="Rectangle 10">
            <a:extLst>
              <a:ext uri="{FF2B5EF4-FFF2-40B4-BE49-F238E27FC236}">
                <a16:creationId xmlns:a16="http://schemas.microsoft.com/office/drawing/2014/main" id="{3ECD0095-D4D4-4388-8DBD-D7704B50AD08}"/>
              </a:ext>
            </a:extLst>
          </p:cNvPr>
          <p:cNvSpPr/>
          <p:nvPr/>
        </p:nvSpPr>
        <p:spPr>
          <a:xfrm>
            <a:off x="2842510" y="1277924"/>
            <a:ext cx="1588087" cy="2322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err="1"/>
              <a:t>libraryModule</a:t>
            </a:r>
            <a:endParaRPr lang="en-US" sz="1100" dirty="0"/>
          </a:p>
        </p:txBody>
      </p:sp>
      <p:sp>
        <p:nvSpPr>
          <p:cNvPr id="12" name="Rectangle 11">
            <a:extLst>
              <a:ext uri="{FF2B5EF4-FFF2-40B4-BE49-F238E27FC236}">
                <a16:creationId xmlns:a16="http://schemas.microsoft.com/office/drawing/2014/main" id="{F729EACD-D233-4EB1-AD09-6662089B604A}"/>
              </a:ext>
            </a:extLst>
          </p:cNvPr>
          <p:cNvSpPr/>
          <p:nvPr/>
        </p:nvSpPr>
        <p:spPr>
          <a:xfrm>
            <a:off x="2842510" y="1499597"/>
            <a:ext cx="1588087" cy="2322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err="1"/>
              <a:t>bootKernalPrefix</a:t>
            </a:r>
            <a:endParaRPr lang="en-US" sz="1100" dirty="0"/>
          </a:p>
        </p:txBody>
      </p:sp>
      <p:sp>
        <p:nvSpPr>
          <p:cNvPr id="13" name="Rectangle 12">
            <a:extLst>
              <a:ext uri="{FF2B5EF4-FFF2-40B4-BE49-F238E27FC236}">
                <a16:creationId xmlns:a16="http://schemas.microsoft.com/office/drawing/2014/main" id="{CB361B8E-7269-4CA9-BF26-AE1582741456}"/>
              </a:ext>
            </a:extLst>
          </p:cNvPr>
          <p:cNvSpPr/>
          <p:nvPr/>
        </p:nvSpPr>
        <p:spPr>
          <a:xfrm>
            <a:off x="2842510" y="1721269"/>
            <a:ext cx="1588087" cy="2322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err="1"/>
              <a:t>bootKernal</a:t>
            </a:r>
            <a:endParaRPr lang="en-US" sz="1100" dirty="0"/>
          </a:p>
        </p:txBody>
      </p:sp>
      <p:sp>
        <p:nvSpPr>
          <p:cNvPr id="14" name="Rectangle 13">
            <a:extLst>
              <a:ext uri="{FF2B5EF4-FFF2-40B4-BE49-F238E27FC236}">
                <a16:creationId xmlns:a16="http://schemas.microsoft.com/office/drawing/2014/main" id="{5C97B537-077B-40DC-8F9E-770F8D89AF07}"/>
              </a:ext>
            </a:extLst>
          </p:cNvPr>
          <p:cNvSpPr/>
          <p:nvPr/>
        </p:nvSpPr>
        <p:spPr>
          <a:xfrm>
            <a:off x="2842510" y="1942942"/>
            <a:ext cx="1588087" cy="2322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err="1"/>
              <a:t>tc</a:t>
            </a:r>
            <a:r>
              <a:rPr lang="en-US" sz="1100" dirty="0"/>
              <a:t>-password</a:t>
            </a:r>
          </a:p>
        </p:txBody>
      </p:sp>
      <p:sp>
        <p:nvSpPr>
          <p:cNvPr id="15" name="Rectangle 14">
            <a:extLst>
              <a:ext uri="{FF2B5EF4-FFF2-40B4-BE49-F238E27FC236}">
                <a16:creationId xmlns:a16="http://schemas.microsoft.com/office/drawing/2014/main" id="{5E970321-ED43-4625-A0E2-6268B493948C}"/>
              </a:ext>
            </a:extLst>
          </p:cNvPr>
          <p:cNvSpPr/>
          <p:nvPr/>
        </p:nvSpPr>
        <p:spPr>
          <a:xfrm>
            <a:off x="4744012" y="409707"/>
            <a:ext cx="1769187" cy="221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tc</a:t>
            </a:r>
            <a:r>
              <a:rPr lang="en-US" sz="1100" dirty="0"/>
              <a:t>-page-container</a:t>
            </a:r>
          </a:p>
        </p:txBody>
      </p:sp>
      <p:sp>
        <p:nvSpPr>
          <p:cNvPr id="16" name="Rectangle 15">
            <a:extLst>
              <a:ext uri="{FF2B5EF4-FFF2-40B4-BE49-F238E27FC236}">
                <a16:creationId xmlns:a16="http://schemas.microsoft.com/office/drawing/2014/main" id="{22A6FA00-5B07-4C8C-BCC8-AF448A0D6F14}"/>
              </a:ext>
            </a:extLst>
          </p:cNvPr>
          <p:cNvSpPr/>
          <p:nvPr/>
        </p:nvSpPr>
        <p:spPr>
          <a:xfrm>
            <a:off x="5257054" y="631380"/>
            <a:ext cx="1256145" cy="2216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err="1"/>
              <a:t>tc-dropzone</a:t>
            </a:r>
            <a:endParaRPr lang="en-US" sz="1100" dirty="0"/>
          </a:p>
        </p:txBody>
      </p:sp>
      <p:sp>
        <p:nvSpPr>
          <p:cNvPr id="17" name="Rectangle 16">
            <a:extLst>
              <a:ext uri="{FF2B5EF4-FFF2-40B4-BE49-F238E27FC236}">
                <a16:creationId xmlns:a16="http://schemas.microsoft.com/office/drawing/2014/main" id="{C4B8F808-4E03-409C-B74E-55FB3FD74185}"/>
              </a:ext>
            </a:extLst>
          </p:cNvPr>
          <p:cNvSpPr/>
          <p:nvPr/>
        </p:nvSpPr>
        <p:spPr>
          <a:xfrm>
            <a:off x="5257054" y="1287195"/>
            <a:ext cx="1256145" cy="2216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err="1"/>
              <a:t>tc</a:t>
            </a:r>
            <a:r>
              <a:rPr lang="en-US" sz="1100" dirty="0"/>
              <a:t>-sidebar</a:t>
            </a:r>
          </a:p>
        </p:txBody>
      </p:sp>
      <p:sp>
        <p:nvSpPr>
          <p:cNvPr id="18" name="Rectangle 17">
            <a:extLst>
              <a:ext uri="{FF2B5EF4-FFF2-40B4-BE49-F238E27FC236}">
                <a16:creationId xmlns:a16="http://schemas.microsoft.com/office/drawing/2014/main" id="{8711742C-1BEC-4E1C-9742-CB1CD944807F}"/>
              </a:ext>
            </a:extLst>
          </p:cNvPr>
          <p:cNvSpPr/>
          <p:nvPr/>
        </p:nvSpPr>
        <p:spPr>
          <a:xfrm>
            <a:off x="5257054" y="1508868"/>
            <a:ext cx="1256145" cy="2216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err="1"/>
              <a:t>tc</a:t>
            </a:r>
            <a:r>
              <a:rPr lang="en-US" sz="1100" dirty="0"/>
              <a:t>-story-river</a:t>
            </a:r>
          </a:p>
        </p:txBody>
      </p:sp>
      <p:sp>
        <p:nvSpPr>
          <p:cNvPr id="19" name="Rectangle 18">
            <a:extLst>
              <a:ext uri="{FF2B5EF4-FFF2-40B4-BE49-F238E27FC236}">
                <a16:creationId xmlns:a16="http://schemas.microsoft.com/office/drawing/2014/main" id="{9F21628D-FAEC-41D9-BD01-FE68E37126B2}"/>
              </a:ext>
            </a:extLst>
          </p:cNvPr>
          <p:cNvSpPr/>
          <p:nvPr/>
        </p:nvSpPr>
        <p:spPr>
          <a:xfrm>
            <a:off x="5257054" y="1730540"/>
            <a:ext cx="1256145" cy="2216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err="1"/>
              <a:t>tc</a:t>
            </a:r>
            <a:r>
              <a:rPr lang="en-US" sz="1100" dirty="0"/>
              <a:t>-alerts</a:t>
            </a:r>
          </a:p>
        </p:txBody>
      </p:sp>
      <p:sp>
        <p:nvSpPr>
          <p:cNvPr id="21" name="Rectangle 20">
            <a:extLst>
              <a:ext uri="{FF2B5EF4-FFF2-40B4-BE49-F238E27FC236}">
                <a16:creationId xmlns:a16="http://schemas.microsoft.com/office/drawing/2014/main" id="{5239DE02-FEDA-45DA-9A56-80B4D5F21D29}"/>
              </a:ext>
            </a:extLst>
          </p:cNvPr>
          <p:cNvSpPr/>
          <p:nvPr/>
        </p:nvSpPr>
        <p:spPr>
          <a:xfrm>
            <a:off x="6934948" y="-30521"/>
            <a:ext cx="2697018" cy="323994"/>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Browser Page</a:t>
            </a:r>
          </a:p>
        </p:txBody>
      </p:sp>
      <p:sp>
        <p:nvSpPr>
          <p:cNvPr id="22" name="Rectangle 21">
            <a:extLst>
              <a:ext uri="{FF2B5EF4-FFF2-40B4-BE49-F238E27FC236}">
                <a16:creationId xmlns:a16="http://schemas.microsoft.com/office/drawing/2014/main" id="{111F3CCB-FF88-4DE7-957C-53196ADB3CD3}"/>
              </a:ext>
            </a:extLst>
          </p:cNvPr>
          <p:cNvSpPr/>
          <p:nvPr/>
        </p:nvSpPr>
        <p:spPr>
          <a:xfrm>
            <a:off x="6934948" y="270378"/>
            <a:ext cx="2697018" cy="1750288"/>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t" anchorCtr="0"/>
          <a:lstStyle/>
          <a:p>
            <a:r>
              <a:rPr lang="en-US" dirty="0" err="1"/>
              <a:t>dropzone</a:t>
            </a:r>
            <a:endParaRPr lang="en-US" dirty="0"/>
          </a:p>
        </p:txBody>
      </p:sp>
      <p:sp>
        <p:nvSpPr>
          <p:cNvPr id="23" name="Rectangle 22">
            <a:extLst>
              <a:ext uri="{FF2B5EF4-FFF2-40B4-BE49-F238E27FC236}">
                <a16:creationId xmlns:a16="http://schemas.microsoft.com/office/drawing/2014/main" id="{B3FDAD1A-EE9F-4FFA-9A9D-C9BAC686AEA6}"/>
              </a:ext>
            </a:extLst>
          </p:cNvPr>
          <p:cNvSpPr/>
          <p:nvPr/>
        </p:nvSpPr>
        <p:spPr>
          <a:xfrm>
            <a:off x="7010172" y="611404"/>
            <a:ext cx="2507531" cy="323994"/>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t" anchorCtr="0"/>
          <a:lstStyle/>
          <a:p>
            <a:r>
              <a:rPr lang="en-US" dirty="0" err="1"/>
              <a:t>tc</a:t>
            </a:r>
            <a:r>
              <a:rPr lang="en-US" dirty="0"/>
              <a:t>-alert</a:t>
            </a:r>
          </a:p>
        </p:txBody>
      </p:sp>
      <p:sp>
        <p:nvSpPr>
          <p:cNvPr id="24" name="Rectangle 23">
            <a:extLst>
              <a:ext uri="{FF2B5EF4-FFF2-40B4-BE49-F238E27FC236}">
                <a16:creationId xmlns:a16="http://schemas.microsoft.com/office/drawing/2014/main" id="{05B2C7DB-842D-4A2E-A7B1-B945FFCF36CA}"/>
              </a:ext>
            </a:extLst>
          </p:cNvPr>
          <p:cNvSpPr/>
          <p:nvPr/>
        </p:nvSpPr>
        <p:spPr>
          <a:xfrm>
            <a:off x="6934948" y="2086734"/>
            <a:ext cx="2697018" cy="894117"/>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t" anchorCtr="0"/>
          <a:lstStyle/>
          <a:p>
            <a:r>
              <a:rPr lang="en-US" dirty="0" err="1"/>
              <a:t>tc</a:t>
            </a:r>
            <a:r>
              <a:rPr lang="en-US" dirty="0"/>
              <a:t>-story-river</a:t>
            </a:r>
          </a:p>
        </p:txBody>
      </p:sp>
      <p:sp>
        <p:nvSpPr>
          <p:cNvPr id="25" name="Rectangle 24">
            <a:extLst>
              <a:ext uri="{FF2B5EF4-FFF2-40B4-BE49-F238E27FC236}">
                <a16:creationId xmlns:a16="http://schemas.microsoft.com/office/drawing/2014/main" id="{5FB473DF-1197-43B2-A581-2AB5525228DD}"/>
              </a:ext>
            </a:extLst>
          </p:cNvPr>
          <p:cNvSpPr/>
          <p:nvPr/>
        </p:nvSpPr>
        <p:spPr>
          <a:xfrm>
            <a:off x="8829546" y="935398"/>
            <a:ext cx="688157" cy="978582"/>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t" anchorCtr="0"/>
          <a:lstStyle/>
          <a:p>
            <a:r>
              <a:rPr lang="en-US" dirty="0" err="1"/>
              <a:t>tc</a:t>
            </a:r>
            <a:r>
              <a:rPr lang="en-US" dirty="0"/>
              <a:t>-sidebar</a:t>
            </a:r>
          </a:p>
        </p:txBody>
      </p:sp>
      <p:cxnSp>
        <p:nvCxnSpPr>
          <p:cNvPr id="27" name="Connector: Elbow 26">
            <a:extLst>
              <a:ext uri="{FF2B5EF4-FFF2-40B4-BE49-F238E27FC236}">
                <a16:creationId xmlns:a16="http://schemas.microsoft.com/office/drawing/2014/main" id="{8C5EED2D-A915-4C23-B7BD-853DF2EDBC87}"/>
              </a:ext>
            </a:extLst>
          </p:cNvPr>
          <p:cNvCxnSpPr>
            <a:cxnSpLocks/>
            <a:stCxn id="5" idx="3"/>
            <a:endCxn id="6" idx="1"/>
          </p:cNvCxnSpPr>
          <p:nvPr/>
        </p:nvCxnSpPr>
        <p:spPr>
          <a:xfrm flipV="1">
            <a:off x="1593270" y="87745"/>
            <a:ext cx="623457" cy="7573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8A438D0-428D-4228-9973-D8F9CD320962}"/>
              </a:ext>
            </a:extLst>
          </p:cNvPr>
          <p:cNvSpPr/>
          <p:nvPr/>
        </p:nvSpPr>
        <p:spPr>
          <a:xfrm>
            <a:off x="2221342" y="180107"/>
            <a:ext cx="1256145" cy="2216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div</a:t>
            </a:r>
          </a:p>
        </p:txBody>
      </p:sp>
      <p:sp>
        <p:nvSpPr>
          <p:cNvPr id="30" name="Rectangle 29">
            <a:extLst>
              <a:ext uri="{FF2B5EF4-FFF2-40B4-BE49-F238E27FC236}">
                <a16:creationId xmlns:a16="http://schemas.microsoft.com/office/drawing/2014/main" id="{2451AB13-E3DA-48CA-A223-D1F4A2FCE6A6}"/>
              </a:ext>
            </a:extLst>
          </p:cNvPr>
          <p:cNvSpPr/>
          <p:nvPr/>
        </p:nvSpPr>
        <p:spPr>
          <a:xfrm>
            <a:off x="2351135" y="409707"/>
            <a:ext cx="498279" cy="2216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div </a:t>
            </a:r>
          </a:p>
        </p:txBody>
      </p:sp>
      <p:sp>
        <p:nvSpPr>
          <p:cNvPr id="33" name="Rectangle 32">
            <a:extLst>
              <a:ext uri="{FF2B5EF4-FFF2-40B4-BE49-F238E27FC236}">
                <a16:creationId xmlns:a16="http://schemas.microsoft.com/office/drawing/2014/main" id="{EABFD2B2-84B9-4B4C-B89C-B86FE83B7A68}"/>
              </a:ext>
            </a:extLst>
          </p:cNvPr>
          <p:cNvSpPr/>
          <p:nvPr/>
        </p:nvSpPr>
        <p:spPr>
          <a:xfrm>
            <a:off x="2341659" y="639638"/>
            <a:ext cx="513042" cy="2216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div </a:t>
            </a:r>
          </a:p>
        </p:txBody>
      </p:sp>
      <p:sp>
        <p:nvSpPr>
          <p:cNvPr id="38" name="Rectangle 37">
            <a:extLst>
              <a:ext uri="{FF2B5EF4-FFF2-40B4-BE49-F238E27FC236}">
                <a16:creationId xmlns:a16="http://schemas.microsoft.com/office/drawing/2014/main" id="{BEB4F641-9B5D-46CE-846E-040669F6FF42}"/>
              </a:ext>
            </a:extLst>
          </p:cNvPr>
          <p:cNvSpPr/>
          <p:nvPr/>
        </p:nvSpPr>
        <p:spPr>
          <a:xfrm>
            <a:off x="2329468" y="1053432"/>
            <a:ext cx="513042" cy="2216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div </a:t>
            </a:r>
          </a:p>
        </p:txBody>
      </p:sp>
      <p:sp>
        <p:nvSpPr>
          <p:cNvPr id="39" name="Rectangle 38">
            <a:extLst>
              <a:ext uri="{FF2B5EF4-FFF2-40B4-BE49-F238E27FC236}">
                <a16:creationId xmlns:a16="http://schemas.microsoft.com/office/drawing/2014/main" id="{1D1403DE-4DE0-45FF-A5D9-4CEC4502612E}"/>
              </a:ext>
            </a:extLst>
          </p:cNvPr>
          <p:cNvSpPr/>
          <p:nvPr/>
        </p:nvSpPr>
        <p:spPr>
          <a:xfrm>
            <a:off x="2329468" y="1277443"/>
            <a:ext cx="513042" cy="2216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div </a:t>
            </a:r>
          </a:p>
        </p:txBody>
      </p:sp>
      <p:sp>
        <p:nvSpPr>
          <p:cNvPr id="40" name="Rectangle 39">
            <a:extLst>
              <a:ext uri="{FF2B5EF4-FFF2-40B4-BE49-F238E27FC236}">
                <a16:creationId xmlns:a16="http://schemas.microsoft.com/office/drawing/2014/main" id="{B0654B3A-47CE-48B1-B341-84774A9D0D7F}"/>
              </a:ext>
            </a:extLst>
          </p:cNvPr>
          <p:cNvSpPr/>
          <p:nvPr/>
        </p:nvSpPr>
        <p:spPr>
          <a:xfrm>
            <a:off x="2329468" y="1503993"/>
            <a:ext cx="513042" cy="2216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div </a:t>
            </a:r>
          </a:p>
        </p:txBody>
      </p:sp>
      <p:sp>
        <p:nvSpPr>
          <p:cNvPr id="41" name="Rectangle 40">
            <a:extLst>
              <a:ext uri="{FF2B5EF4-FFF2-40B4-BE49-F238E27FC236}">
                <a16:creationId xmlns:a16="http://schemas.microsoft.com/office/drawing/2014/main" id="{3233F24F-E79E-4950-8762-0CB684BDB496}"/>
              </a:ext>
            </a:extLst>
          </p:cNvPr>
          <p:cNvSpPr/>
          <p:nvPr/>
        </p:nvSpPr>
        <p:spPr>
          <a:xfrm>
            <a:off x="2329468" y="1736212"/>
            <a:ext cx="513042" cy="2216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div </a:t>
            </a:r>
          </a:p>
        </p:txBody>
      </p:sp>
      <p:sp>
        <p:nvSpPr>
          <p:cNvPr id="42" name="Rectangle 41">
            <a:extLst>
              <a:ext uri="{FF2B5EF4-FFF2-40B4-BE49-F238E27FC236}">
                <a16:creationId xmlns:a16="http://schemas.microsoft.com/office/drawing/2014/main" id="{D946D73F-69E3-411B-BB9C-2783D84E78A9}"/>
              </a:ext>
            </a:extLst>
          </p:cNvPr>
          <p:cNvSpPr/>
          <p:nvPr/>
        </p:nvSpPr>
        <p:spPr>
          <a:xfrm>
            <a:off x="2329468" y="1944141"/>
            <a:ext cx="513042" cy="2216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div </a:t>
            </a:r>
          </a:p>
        </p:txBody>
      </p:sp>
      <p:sp>
        <p:nvSpPr>
          <p:cNvPr id="43" name="Rectangle 42">
            <a:extLst>
              <a:ext uri="{FF2B5EF4-FFF2-40B4-BE49-F238E27FC236}">
                <a16:creationId xmlns:a16="http://schemas.microsoft.com/office/drawing/2014/main" id="{57B5355E-8337-4813-B49A-2F6E73AC368E}"/>
              </a:ext>
            </a:extLst>
          </p:cNvPr>
          <p:cNvSpPr/>
          <p:nvPr/>
        </p:nvSpPr>
        <p:spPr>
          <a:xfrm>
            <a:off x="4744012" y="631380"/>
            <a:ext cx="513042" cy="2216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div </a:t>
            </a:r>
          </a:p>
        </p:txBody>
      </p:sp>
      <p:sp>
        <p:nvSpPr>
          <p:cNvPr id="45" name="Rectangle 44">
            <a:extLst>
              <a:ext uri="{FF2B5EF4-FFF2-40B4-BE49-F238E27FC236}">
                <a16:creationId xmlns:a16="http://schemas.microsoft.com/office/drawing/2014/main" id="{099A2F78-C1EE-40E9-94BD-BF77638C90ED}"/>
              </a:ext>
            </a:extLst>
          </p:cNvPr>
          <p:cNvSpPr/>
          <p:nvPr/>
        </p:nvSpPr>
        <p:spPr>
          <a:xfrm>
            <a:off x="4744012" y="1287194"/>
            <a:ext cx="513042" cy="2216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div </a:t>
            </a:r>
          </a:p>
        </p:txBody>
      </p:sp>
      <p:sp>
        <p:nvSpPr>
          <p:cNvPr id="46" name="Rectangle 45">
            <a:extLst>
              <a:ext uri="{FF2B5EF4-FFF2-40B4-BE49-F238E27FC236}">
                <a16:creationId xmlns:a16="http://schemas.microsoft.com/office/drawing/2014/main" id="{F6CD59C2-A82F-4111-89C9-78B4B716593D}"/>
              </a:ext>
            </a:extLst>
          </p:cNvPr>
          <p:cNvSpPr/>
          <p:nvPr/>
        </p:nvSpPr>
        <p:spPr>
          <a:xfrm>
            <a:off x="4744012" y="1508867"/>
            <a:ext cx="513042" cy="2216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section </a:t>
            </a:r>
          </a:p>
        </p:txBody>
      </p:sp>
      <p:sp>
        <p:nvSpPr>
          <p:cNvPr id="47" name="Rectangle 46">
            <a:extLst>
              <a:ext uri="{FF2B5EF4-FFF2-40B4-BE49-F238E27FC236}">
                <a16:creationId xmlns:a16="http://schemas.microsoft.com/office/drawing/2014/main" id="{1D61856A-2A41-4A71-9640-8D2696154C6A}"/>
              </a:ext>
            </a:extLst>
          </p:cNvPr>
          <p:cNvSpPr/>
          <p:nvPr/>
        </p:nvSpPr>
        <p:spPr>
          <a:xfrm>
            <a:off x="4744012" y="1730539"/>
            <a:ext cx="513042" cy="2216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div </a:t>
            </a:r>
          </a:p>
        </p:txBody>
      </p:sp>
      <p:sp>
        <p:nvSpPr>
          <p:cNvPr id="48" name="Rectangle 47">
            <a:extLst>
              <a:ext uri="{FF2B5EF4-FFF2-40B4-BE49-F238E27FC236}">
                <a16:creationId xmlns:a16="http://schemas.microsoft.com/office/drawing/2014/main" id="{00BE84B2-20DA-4FCD-8102-B219D5E1D27A}"/>
              </a:ext>
            </a:extLst>
          </p:cNvPr>
          <p:cNvSpPr/>
          <p:nvPr/>
        </p:nvSpPr>
        <p:spPr>
          <a:xfrm>
            <a:off x="4744012" y="1080330"/>
            <a:ext cx="1769187" cy="22167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tc-dropzone</a:t>
            </a:r>
            <a:endParaRPr lang="en-US" sz="1100" dirty="0"/>
          </a:p>
        </p:txBody>
      </p:sp>
      <p:cxnSp>
        <p:nvCxnSpPr>
          <p:cNvPr id="50" name="Connector: Elbow 49">
            <a:extLst>
              <a:ext uri="{FF2B5EF4-FFF2-40B4-BE49-F238E27FC236}">
                <a16:creationId xmlns:a16="http://schemas.microsoft.com/office/drawing/2014/main" id="{C2080DE9-6FD0-4E93-8FC2-D0D541C5B76D}"/>
              </a:ext>
            </a:extLst>
          </p:cNvPr>
          <p:cNvCxnSpPr>
            <a:stCxn id="16" idx="2"/>
            <a:endCxn id="48" idx="0"/>
          </p:cNvCxnSpPr>
          <p:nvPr/>
        </p:nvCxnSpPr>
        <p:spPr>
          <a:xfrm rot="5400000">
            <a:off x="5643229" y="838431"/>
            <a:ext cx="227277" cy="2565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751C9B29-1B06-4673-AE01-896D8E261602}"/>
              </a:ext>
            </a:extLst>
          </p:cNvPr>
          <p:cNvCxnSpPr>
            <a:cxnSpLocks/>
            <a:stCxn id="7" idx="3"/>
            <a:endCxn id="15" idx="1"/>
          </p:cNvCxnSpPr>
          <p:nvPr/>
        </p:nvCxnSpPr>
        <p:spPr>
          <a:xfrm>
            <a:off x="4430598" y="516580"/>
            <a:ext cx="313414" cy="396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E4869679-B621-4F97-91C4-D541566C2EAE}"/>
              </a:ext>
            </a:extLst>
          </p:cNvPr>
          <p:cNvSpPr/>
          <p:nvPr/>
        </p:nvSpPr>
        <p:spPr>
          <a:xfrm>
            <a:off x="0" y="6644254"/>
            <a:ext cx="1573084" cy="21374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a:t>class=“name”</a:t>
            </a:r>
          </a:p>
        </p:txBody>
      </p:sp>
      <p:sp>
        <p:nvSpPr>
          <p:cNvPr id="57" name="Rectangle 56">
            <a:extLst>
              <a:ext uri="{FF2B5EF4-FFF2-40B4-BE49-F238E27FC236}">
                <a16:creationId xmlns:a16="http://schemas.microsoft.com/office/drawing/2014/main" id="{9CA7F5ED-D6CC-4575-BCC2-21D0F40EA44E}"/>
              </a:ext>
            </a:extLst>
          </p:cNvPr>
          <p:cNvSpPr/>
          <p:nvPr/>
        </p:nvSpPr>
        <p:spPr>
          <a:xfrm>
            <a:off x="0" y="6422140"/>
            <a:ext cx="1573084" cy="21374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Html tag</a:t>
            </a:r>
          </a:p>
        </p:txBody>
      </p:sp>
      <p:sp>
        <p:nvSpPr>
          <p:cNvPr id="58" name="Rectangle 57">
            <a:extLst>
              <a:ext uri="{FF2B5EF4-FFF2-40B4-BE49-F238E27FC236}">
                <a16:creationId xmlns:a16="http://schemas.microsoft.com/office/drawing/2014/main" id="{D2BA2F31-BEC0-4AFF-96DF-1679595650D6}"/>
              </a:ext>
            </a:extLst>
          </p:cNvPr>
          <p:cNvSpPr/>
          <p:nvPr/>
        </p:nvSpPr>
        <p:spPr>
          <a:xfrm>
            <a:off x="4744012" y="2248583"/>
            <a:ext cx="1769187" cy="221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tc</a:t>
            </a:r>
            <a:r>
              <a:rPr lang="en-US" sz="1100" dirty="0"/>
              <a:t>-story-river</a:t>
            </a:r>
          </a:p>
        </p:txBody>
      </p:sp>
      <p:sp>
        <p:nvSpPr>
          <p:cNvPr id="59" name="Rectangle 58">
            <a:extLst>
              <a:ext uri="{FF2B5EF4-FFF2-40B4-BE49-F238E27FC236}">
                <a16:creationId xmlns:a16="http://schemas.microsoft.com/office/drawing/2014/main" id="{39901EC3-222A-453B-8600-89873A48FF0F}"/>
              </a:ext>
            </a:extLst>
          </p:cNvPr>
          <p:cNvSpPr/>
          <p:nvPr/>
        </p:nvSpPr>
        <p:spPr>
          <a:xfrm>
            <a:off x="5257054" y="2480509"/>
            <a:ext cx="1256145" cy="211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a:t>story-backdrop</a:t>
            </a:r>
          </a:p>
        </p:txBody>
      </p:sp>
      <p:sp>
        <p:nvSpPr>
          <p:cNvPr id="60" name="Rectangle 59">
            <a:extLst>
              <a:ext uri="{FF2B5EF4-FFF2-40B4-BE49-F238E27FC236}">
                <a16:creationId xmlns:a16="http://schemas.microsoft.com/office/drawing/2014/main" id="{B546A24F-F5C7-4D72-831B-E0406179559C}"/>
              </a:ext>
            </a:extLst>
          </p:cNvPr>
          <p:cNvSpPr/>
          <p:nvPr/>
        </p:nvSpPr>
        <p:spPr>
          <a:xfrm>
            <a:off x="4744012" y="2465698"/>
            <a:ext cx="513042" cy="2216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section </a:t>
            </a:r>
          </a:p>
        </p:txBody>
      </p:sp>
      <p:sp>
        <p:nvSpPr>
          <p:cNvPr id="61" name="Rectangle 60">
            <a:extLst>
              <a:ext uri="{FF2B5EF4-FFF2-40B4-BE49-F238E27FC236}">
                <a16:creationId xmlns:a16="http://schemas.microsoft.com/office/drawing/2014/main" id="{91D1F3C6-A2E2-4D93-AB7F-3EB39FAF1924}"/>
              </a:ext>
            </a:extLst>
          </p:cNvPr>
          <p:cNvSpPr/>
          <p:nvPr/>
        </p:nvSpPr>
        <p:spPr>
          <a:xfrm>
            <a:off x="5257054" y="2694054"/>
            <a:ext cx="1256145" cy="211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err="1"/>
              <a:t>tc</a:t>
            </a:r>
            <a:r>
              <a:rPr lang="en-US" sz="1100" dirty="0"/>
              <a:t>-tidder-frame</a:t>
            </a:r>
          </a:p>
        </p:txBody>
      </p:sp>
      <p:sp>
        <p:nvSpPr>
          <p:cNvPr id="62" name="Rectangle 61">
            <a:extLst>
              <a:ext uri="{FF2B5EF4-FFF2-40B4-BE49-F238E27FC236}">
                <a16:creationId xmlns:a16="http://schemas.microsoft.com/office/drawing/2014/main" id="{86DADA47-FAF2-4CE0-BD86-AFDF9E96E1AD}"/>
              </a:ext>
            </a:extLst>
          </p:cNvPr>
          <p:cNvSpPr/>
          <p:nvPr/>
        </p:nvSpPr>
        <p:spPr>
          <a:xfrm>
            <a:off x="4743288" y="2677119"/>
            <a:ext cx="513042" cy="2114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div </a:t>
            </a:r>
          </a:p>
        </p:txBody>
      </p:sp>
      <p:sp>
        <p:nvSpPr>
          <p:cNvPr id="63" name="Rectangle 62">
            <a:extLst>
              <a:ext uri="{FF2B5EF4-FFF2-40B4-BE49-F238E27FC236}">
                <a16:creationId xmlns:a16="http://schemas.microsoft.com/office/drawing/2014/main" id="{45AB6A00-DDD1-4462-9AFE-9920031C7712}"/>
              </a:ext>
            </a:extLst>
          </p:cNvPr>
          <p:cNvSpPr/>
          <p:nvPr/>
        </p:nvSpPr>
        <p:spPr>
          <a:xfrm>
            <a:off x="5257054" y="2890664"/>
            <a:ext cx="1256145" cy="211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a:t>Story-</a:t>
            </a:r>
            <a:r>
              <a:rPr lang="en-US" sz="1100" dirty="0" err="1"/>
              <a:t>frontdrop</a:t>
            </a:r>
            <a:endParaRPr lang="en-US" sz="1100" dirty="0"/>
          </a:p>
        </p:txBody>
      </p:sp>
      <p:sp>
        <p:nvSpPr>
          <p:cNvPr id="64" name="Rectangle 63">
            <a:extLst>
              <a:ext uri="{FF2B5EF4-FFF2-40B4-BE49-F238E27FC236}">
                <a16:creationId xmlns:a16="http://schemas.microsoft.com/office/drawing/2014/main" id="{C030B42E-D7F5-481D-B35F-1BF6256C0364}"/>
              </a:ext>
            </a:extLst>
          </p:cNvPr>
          <p:cNvSpPr/>
          <p:nvPr/>
        </p:nvSpPr>
        <p:spPr>
          <a:xfrm>
            <a:off x="4743288" y="2880410"/>
            <a:ext cx="513042" cy="2216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section </a:t>
            </a:r>
          </a:p>
        </p:txBody>
      </p:sp>
      <p:sp>
        <p:nvSpPr>
          <p:cNvPr id="65" name="Rectangle 64">
            <a:extLst>
              <a:ext uri="{FF2B5EF4-FFF2-40B4-BE49-F238E27FC236}">
                <a16:creationId xmlns:a16="http://schemas.microsoft.com/office/drawing/2014/main" id="{59937C56-7753-40B4-B0DA-627D18B20A07}"/>
              </a:ext>
            </a:extLst>
          </p:cNvPr>
          <p:cNvSpPr/>
          <p:nvPr/>
        </p:nvSpPr>
        <p:spPr>
          <a:xfrm>
            <a:off x="4744012" y="3385513"/>
            <a:ext cx="1769187" cy="221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tc</a:t>
            </a:r>
            <a:r>
              <a:rPr lang="en-US" sz="1100" dirty="0"/>
              <a:t>-tidder-frame</a:t>
            </a:r>
          </a:p>
        </p:txBody>
      </p:sp>
      <p:sp>
        <p:nvSpPr>
          <p:cNvPr id="66" name="Rectangle 65">
            <a:extLst>
              <a:ext uri="{FF2B5EF4-FFF2-40B4-BE49-F238E27FC236}">
                <a16:creationId xmlns:a16="http://schemas.microsoft.com/office/drawing/2014/main" id="{2F3E930E-E771-4DD3-ADBC-7F3D1B56D5AD}"/>
              </a:ext>
            </a:extLst>
          </p:cNvPr>
          <p:cNvSpPr/>
          <p:nvPr/>
        </p:nvSpPr>
        <p:spPr>
          <a:xfrm>
            <a:off x="5257054" y="3617439"/>
            <a:ext cx="1256145" cy="211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err="1"/>
              <a:t>tc</a:t>
            </a:r>
            <a:r>
              <a:rPr lang="en-US" sz="1100" dirty="0"/>
              <a:t>-</a:t>
            </a:r>
            <a:r>
              <a:rPr lang="en-US" sz="1100" dirty="0" err="1"/>
              <a:t>tiddler</a:t>
            </a:r>
            <a:r>
              <a:rPr lang="en-US" sz="1100" dirty="0"/>
              <a:t>-title</a:t>
            </a:r>
          </a:p>
        </p:txBody>
      </p:sp>
      <p:sp>
        <p:nvSpPr>
          <p:cNvPr id="67" name="Rectangle 66">
            <a:extLst>
              <a:ext uri="{FF2B5EF4-FFF2-40B4-BE49-F238E27FC236}">
                <a16:creationId xmlns:a16="http://schemas.microsoft.com/office/drawing/2014/main" id="{D535B2F0-B531-4ADC-A13F-72C872D31BA9}"/>
              </a:ext>
            </a:extLst>
          </p:cNvPr>
          <p:cNvSpPr/>
          <p:nvPr/>
        </p:nvSpPr>
        <p:spPr>
          <a:xfrm>
            <a:off x="4744012" y="3602628"/>
            <a:ext cx="513042" cy="22167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div </a:t>
            </a:r>
          </a:p>
        </p:txBody>
      </p:sp>
      <p:sp>
        <p:nvSpPr>
          <p:cNvPr id="68" name="Rectangle 67">
            <a:extLst>
              <a:ext uri="{FF2B5EF4-FFF2-40B4-BE49-F238E27FC236}">
                <a16:creationId xmlns:a16="http://schemas.microsoft.com/office/drawing/2014/main" id="{9AA5A72C-3664-4808-BBC3-CC099C6718EB}"/>
              </a:ext>
            </a:extLst>
          </p:cNvPr>
          <p:cNvSpPr/>
          <p:nvPr/>
        </p:nvSpPr>
        <p:spPr>
          <a:xfrm>
            <a:off x="5257054" y="3830984"/>
            <a:ext cx="1256145" cy="211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err="1"/>
              <a:t>tc</a:t>
            </a:r>
            <a:r>
              <a:rPr lang="en-US" sz="1100" dirty="0"/>
              <a:t>-reveal (hidden)</a:t>
            </a:r>
          </a:p>
        </p:txBody>
      </p:sp>
      <p:sp>
        <p:nvSpPr>
          <p:cNvPr id="69" name="Rectangle 68">
            <a:extLst>
              <a:ext uri="{FF2B5EF4-FFF2-40B4-BE49-F238E27FC236}">
                <a16:creationId xmlns:a16="http://schemas.microsoft.com/office/drawing/2014/main" id="{490208E6-5B47-4E8E-ABE4-760057D63288}"/>
              </a:ext>
            </a:extLst>
          </p:cNvPr>
          <p:cNvSpPr/>
          <p:nvPr/>
        </p:nvSpPr>
        <p:spPr>
          <a:xfrm>
            <a:off x="4743288" y="3814049"/>
            <a:ext cx="513042" cy="2114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div </a:t>
            </a:r>
          </a:p>
        </p:txBody>
      </p:sp>
      <p:sp>
        <p:nvSpPr>
          <p:cNvPr id="70" name="Rectangle 69">
            <a:extLst>
              <a:ext uri="{FF2B5EF4-FFF2-40B4-BE49-F238E27FC236}">
                <a16:creationId xmlns:a16="http://schemas.microsoft.com/office/drawing/2014/main" id="{3FAD8CED-87D3-4769-8F61-5DCE6C8D4401}"/>
              </a:ext>
            </a:extLst>
          </p:cNvPr>
          <p:cNvSpPr/>
          <p:nvPr/>
        </p:nvSpPr>
        <p:spPr>
          <a:xfrm>
            <a:off x="5245651" y="4230088"/>
            <a:ext cx="1256145" cy="211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err="1"/>
              <a:t>tc</a:t>
            </a:r>
            <a:r>
              <a:rPr lang="en-US" sz="1100" dirty="0"/>
              <a:t>-reveal(tag-list</a:t>
            </a:r>
          </a:p>
        </p:txBody>
      </p:sp>
      <p:sp>
        <p:nvSpPr>
          <p:cNvPr id="71" name="Rectangle 70">
            <a:extLst>
              <a:ext uri="{FF2B5EF4-FFF2-40B4-BE49-F238E27FC236}">
                <a16:creationId xmlns:a16="http://schemas.microsoft.com/office/drawing/2014/main" id="{5B67371A-5034-4131-A1A4-7807DAEB662C}"/>
              </a:ext>
            </a:extLst>
          </p:cNvPr>
          <p:cNvSpPr/>
          <p:nvPr/>
        </p:nvSpPr>
        <p:spPr>
          <a:xfrm>
            <a:off x="4748991" y="4211472"/>
            <a:ext cx="513042" cy="2099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div </a:t>
            </a:r>
          </a:p>
        </p:txBody>
      </p:sp>
      <p:sp>
        <p:nvSpPr>
          <p:cNvPr id="75" name="Rectangle 74">
            <a:extLst>
              <a:ext uri="{FF2B5EF4-FFF2-40B4-BE49-F238E27FC236}">
                <a16:creationId xmlns:a16="http://schemas.microsoft.com/office/drawing/2014/main" id="{8250B326-9DCE-4246-B105-E185C4F90C7D}"/>
              </a:ext>
            </a:extLst>
          </p:cNvPr>
          <p:cNvSpPr/>
          <p:nvPr/>
        </p:nvSpPr>
        <p:spPr>
          <a:xfrm>
            <a:off x="5255419" y="4411243"/>
            <a:ext cx="1256145" cy="211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err="1"/>
              <a:t>tc</a:t>
            </a:r>
            <a:r>
              <a:rPr lang="en-US" sz="1100" dirty="0"/>
              <a:t>-</a:t>
            </a:r>
            <a:r>
              <a:rPr lang="en-US" sz="1100" dirty="0" err="1"/>
              <a:t>tiddler</a:t>
            </a:r>
            <a:r>
              <a:rPr lang="en-US" sz="1100" dirty="0"/>
              <a:t>-body</a:t>
            </a:r>
          </a:p>
        </p:txBody>
      </p:sp>
      <p:sp>
        <p:nvSpPr>
          <p:cNvPr id="76" name="Rectangle 75">
            <a:extLst>
              <a:ext uri="{FF2B5EF4-FFF2-40B4-BE49-F238E27FC236}">
                <a16:creationId xmlns:a16="http://schemas.microsoft.com/office/drawing/2014/main" id="{C7AC203F-15BB-4D47-998A-BF75C09C8C30}"/>
              </a:ext>
            </a:extLst>
          </p:cNvPr>
          <p:cNvSpPr/>
          <p:nvPr/>
        </p:nvSpPr>
        <p:spPr>
          <a:xfrm>
            <a:off x="4742377" y="4431740"/>
            <a:ext cx="513042" cy="20997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div </a:t>
            </a:r>
          </a:p>
        </p:txBody>
      </p:sp>
      <p:cxnSp>
        <p:nvCxnSpPr>
          <p:cNvPr id="78" name="Connector: Elbow 77">
            <a:extLst>
              <a:ext uri="{FF2B5EF4-FFF2-40B4-BE49-F238E27FC236}">
                <a16:creationId xmlns:a16="http://schemas.microsoft.com/office/drawing/2014/main" id="{C71AAAFE-A8F7-47CC-BD46-3219A3FC0638}"/>
              </a:ext>
            </a:extLst>
          </p:cNvPr>
          <p:cNvCxnSpPr>
            <a:stCxn id="18" idx="3"/>
            <a:endCxn id="58" idx="0"/>
          </p:cNvCxnSpPr>
          <p:nvPr/>
        </p:nvCxnSpPr>
        <p:spPr>
          <a:xfrm flipH="1">
            <a:off x="5628606" y="1619705"/>
            <a:ext cx="884593" cy="628878"/>
          </a:xfrm>
          <a:prstGeom prst="bentConnector4">
            <a:avLst>
              <a:gd name="adj1" fmla="val -25842"/>
              <a:gd name="adj2" fmla="val 5881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2E4B79E6-EB62-4754-A82F-AD1922C4D039}"/>
              </a:ext>
            </a:extLst>
          </p:cNvPr>
          <p:cNvCxnSpPr>
            <a:cxnSpLocks/>
            <a:stCxn id="61" idx="3"/>
            <a:endCxn id="65" idx="0"/>
          </p:cNvCxnSpPr>
          <p:nvPr/>
        </p:nvCxnSpPr>
        <p:spPr>
          <a:xfrm flipH="1">
            <a:off x="5628606" y="2799764"/>
            <a:ext cx="884593" cy="585749"/>
          </a:xfrm>
          <a:prstGeom prst="bentConnector4">
            <a:avLst>
              <a:gd name="adj1" fmla="val -25842"/>
              <a:gd name="adj2" fmla="val 59023"/>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A4AD68BE-1018-4949-8C89-B7EED91E7601}"/>
              </a:ext>
            </a:extLst>
          </p:cNvPr>
          <p:cNvSpPr/>
          <p:nvPr/>
        </p:nvSpPr>
        <p:spPr>
          <a:xfrm>
            <a:off x="7010172" y="935398"/>
            <a:ext cx="1819375" cy="978582"/>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t" anchorCtr="0"/>
          <a:lstStyle/>
          <a:p>
            <a:r>
              <a:rPr lang="en-US" dirty="0" err="1"/>
              <a:t>tc</a:t>
            </a:r>
            <a:r>
              <a:rPr lang="en-US" dirty="0"/>
              <a:t>-story-river</a:t>
            </a:r>
          </a:p>
        </p:txBody>
      </p:sp>
      <p:sp>
        <p:nvSpPr>
          <p:cNvPr id="90" name="Rectangle 89">
            <a:extLst>
              <a:ext uri="{FF2B5EF4-FFF2-40B4-BE49-F238E27FC236}">
                <a16:creationId xmlns:a16="http://schemas.microsoft.com/office/drawing/2014/main" id="{DA2E8851-9669-4EBB-A091-B8C09E2C16B1}"/>
              </a:ext>
            </a:extLst>
          </p:cNvPr>
          <p:cNvSpPr/>
          <p:nvPr/>
        </p:nvSpPr>
        <p:spPr>
          <a:xfrm>
            <a:off x="7078073" y="2458164"/>
            <a:ext cx="2439630" cy="371235"/>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t" anchorCtr="0"/>
          <a:lstStyle/>
          <a:p>
            <a:r>
              <a:rPr lang="en-US" dirty="0" err="1"/>
              <a:t>tc</a:t>
            </a:r>
            <a:r>
              <a:rPr lang="en-US" dirty="0"/>
              <a:t>-</a:t>
            </a:r>
            <a:r>
              <a:rPr lang="en-US" dirty="0" err="1"/>
              <a:t>tiddler</a:t>
            </a:r>
            <a:r>
              <a:rPr lang="en-US" dirty="0"/>
              <a:t>-frame*</a:t>
            </a:r>
          </a:p>
        </p:txBody>
      </p:sp>
      <p:sp>
        <p:nvSpPr>
          <p:cNvPr id="91" name="Rectangle 90">
            <a:extLst>
              <a:ext uri="{FF2B5EF4-FFF2-40B4-BE49-F238E27FC236}">
                <a16:creationId xmlns:a16="http://schemas.microsoft.com/office/drawing/2014/main" id="{B8809406-9653-4F53-A4F8-823158C5E1F0}"/>
              </a:ext>
            </a:extLst>
          </p:cNvPr>
          <p:cNvSpPr/>
          <p:nvPr/>
        </p:nvSpPr>
        <p:spPr>
          <a:xfrm>
            <a:off x="6934947" y="3102083"/>
            <a:ext cx="2697017" cy="2269940"/>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t" anchorCtr="0"/>
          <a:lstStyle/>
          <a:p>
            <a:r>
              <a:rPr lang="en-US" dirty="0" err="1"/>
              <a:t>tc</a:t>
            </a:r>
            <a:r>
              <a:rPr lang="en-US" dirty="0"/>
              <a:t>-</a:t>
            </a:r>
            <a:r>
              <a:rPr lang="en-US" dirty="0" err="1"/>
              <a:t>tiddler</a:t>
            </a:r>
            <a:r>
              <a:rPr lang="en-US" dirty="0"/>
              <a:t>-frame</a:t>
            </a:r>
          </a:p>
        </p:txBody>
      </p:sp>
      <p:sp>
        <p:nvSpPr>
          <p:cNvPr id="93" name="Rectangle 92">
            <a:extLst>
              <a:ext uri="{FF2B5EF4-FFF2-40B4-BE49-F238E27FC236}">
                <a16:creationId xmlns:a16="http://schemas.microsoft.com/office/drawing/2014/main" id="{8A523D46-B01A-4FBC-9D10-DDC1DF782CD6}"/>
              </a:ext>
            </a:extLst>
          </p:cNvPr>
          <p:cNvSpPr/>
          <p:nvPr/>
        </p:nvSpPr>
        <p:spPr>
          <a:xfrm>
            <a:off x="7016517" y="3446499"/>
            <a:ext cx="2512590" cy="371235"/>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t" anchorCtr="0"/>
          <a:lstStyle/>
          <a:p>
            <a:r>
              <a:rPr lang="en-US" dirty="0" err="1"/>
              <a:t>tc</a:t>
            </a:r>
            <a:r>
              <a:rPr lang="en-US" dirty="0"/>
              <a:t>-</a:t>
            </a:r>
            <a:r>
              <a:rPr lang="en-US" dirty="0" err="1"/>
              <a:t>tiddler</a:t>
            </a:r>
            <a:r>
              <a:rPr lang="en-US" dirty="0"/>
              <a:t>-title</a:t>
            </a:r>
          </a:p>
        </p:txBody>
      </p:sp>
      <p:sp>
        <p:nvSpPr>
          <p:cNvPr id="94" name="Rectangle 93">
            <a:extLst>
              <a:ext uri="{FF2B5EF4-FFF2-40B4-BE49-F238E27FC236}">
                <a16:creationId xmlns:a16="http://schemas.microsoft.com/office/drawing/2014/main" id="{BFEBDF29-6095-4686-8297-B1D3C33787BE}"/>
              </a:ext>
            </a:extLst>
          </p:cNvPr>
          <p:cNvSpPr/>
          <p:nvPr/>
        </p:nvSpPr>
        <p:spPr>
          <a:xfrm>
            <a:off x="7005113" y="3805113"/>
            <a:ext cx="2512590" cy="371235"/>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t" anchorCtr="0"/>
          <a:lstStyle/>
          <a:p>
            <a:r>
              <a:rPr lang="en-US" sz="1600" dirty="0" err="1"/>
              <a:t>tc</a:t>
            </a:r>
            <a:r>
              <a:rPr lang="en-US" sz="1600" dirty="0"/>
              <a:t>-</a:t>
            </a:r>
            <a:r>
              <a:rPr lang="en-US" sz="1600" dirty="0" err="1"/>
              <a:t>tiddler</a:t>
            </a:r>
            <a:r>
              <a:rPr lang="en-US" sz="1600" dirty="0"/>
              <a:t>-reveal (hidden)</a:t>
            </a:r>
          </a:p>
        </p:txBody>
      </p:sp>
      <p:sp>
        <p:nvSpPr>
          <p:cNvPr id="95" name="Rectangle 94">
            <a:extLst>
              <a:ext uri="{FF2B5EF4-FFF2-40B4-BE49-F238E27FC236}">
                <a16:creationId xmlns:a16="http://schemas.microsoft.com/office/drawing/2014/main" id="{6CC1CE17-F556-4D2E-83C9-1685064A7A18}"/>
              </a:ext>
            </a:extLst>
          </p:cNvPr>
          <p:cNvSpPr/>
          <p:nvPr/>
        </p:nvSpPr>
        <p:spPr>
          <a:xfrm>
            <a:off x="7005113" y="4163727"/>
            <a:ext cx="2512590" cy="371235"/>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t" anchorCtr="0"/>
          <a:lstStyle/>
          <a:p>
            <a:r>
              <a:rPr lang="en-US" sz="1600" dirty="0" err="1"/>
              <a:t>tc</a:t>
            </a:r>
            <a:r>
              <a:rPr lang="en-US" sz="1600" dirty="0"/>
              <a:t>-</a:t>
            </a:r>
            <a:r>
              <a:rPr lang="en-US" sz="1600" dirty="0" err="1"/>
              <a:t>tiddler</a:t>
            </a:r>
            <a:r>
              <a:rPr lang="en-US" sz="1600" dirty="0"/>
              <a:t>-reveal(subtitle)</a:t>
            </a:r>
          </a:p>
        </p:txBody>
      </p:sp>
      <p:sp>
        <p:nvSpPr>
          <p:cNvPr id="96" name="Rectangle 95">
            <a:extLst>
              <a:ext uri="{FF2B5EF4-FFF2-40B4-BE49-F238E27FC236}">
                <a16:creationId xmlns:a16="http://schemas.microsoft.com/office/drawing/2014/main" id="{7723E3EC-B1A9-430E-952A-C683FF60709A}"/>
              </a:ext>
            </a:extLst>
          </p:cNvPr>
          <p:cNvSpPr/>
          <p:nvPr/>
        </p:nvSpPr>
        <p:spPr>
          <a:xfrm>
            <a:off x="7005113" y="4534962"/>
            <a:ext cx="2512590" cy="371235"/>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t" anchorCtr="0"/>
          <a:lstStyle/>
          <a:p>
            <a:r>
              <a:rPr lang="en-US" sz="1600" dirty="0" err="1"/>
              <a:t>tc</a:t>
            </a:r>
            <a:r>
              <a:rPr lang="en-US" sz="1600" dirty="0"/>
              <a:t>-</a:t>
            </a:r>
            <a:r>
              <a:rPr lang="en-US" sz="1600" dirty="0" err="1"/>
              <a:t>tiddler</a:t>
            </a:r>
            <a:r>
              <a:rPr lang="en-US" sz="1600" dirty="0"/>
              <a:t>-reveal (tag-list)</a:t>
            </a:r>
          </a:p>
        </p:txBody>
      </p:sp>
      <p:sp>
        <p:nvSpPr>
          <p:cNvPr id="103" name="Rectangle 102">
            <a:extLst>
              <a:ext uri="{FF2B5EF4-FFF2-40B4-BE49-F238E27FC236}">
                <a16:creationId xmlns:a16="http://schemas.microsoft.com/office/drawing/2014/main" id="{6241AA75-E7EF-4494-8F9D-884DBC754DB6}"/>
              </a:ext>
            </a:extLst>
          </p:cNvPr>
          <p:cNvSpPr/>
          <p:nvPr/>
        </p:nvSpPr>
        <p:spPr>
          <a:xfrm>
            <a:off x="5257055" y="4030536"/>
            <a:ext cx="1256145" cy="211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err="1"/>
              <a:t>tc</a:t>
            </a:r>
            <a:r>
              <a:rPr lang="en-US" sz="1100" dirty="0"/>
              <a:t>-reveal (subtitle)</a:t>
            </a:r>
          </a:p>
        </p:txBody>
      </p:sp>
      <p:sp>
        <p:nvSpPr>
          <p:cNvPr id="104" name="Rectangle 103">
            <a:extLst>
              <a:ext uri="{FF2B5EF4-FFF2-40B4-BE49-F238E27FC236}">
                <a16:creationId xmlns:a16="http://schemas.microsoft.com/office/drawing/2014/main" id="{89F82ABD-4D48-41CA-9798-93A40C754A8D}"/>
              </a:ext>
            </a:extLst>
          </p:cNvPr>
          <p:cNvSpPr/>
          <p:nvPr/>
        </p:nvSpPr>
        <p:spPr>
          <a:xfrm>
            <a:off x="4743289" y="4013601"/>
            <a:ext cx="513042" cy="2114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div </a:t>
            </a:r>
          </a:p>
        </p:txBody>
      </p:sp>
      <p:sp>
        <p:nvSpPr>
          <p:cNvPr id="105" name="Rectangle 104">
            <a:extLst>
              <a:ext uri="{FF2B5EF4-FFF2-40B4-BE49-F238E27FC236}">
                <a16:creationId xmlns:a16="http://schemas.microsoft.com/office/drawing/2014/main" id="{1ADE35C8-6B82-4F46-9F20-D557DC8C30BD}"/>
              </a:ext>
            </a:extLst>
          </p:cNvPr>
          <p:cNvSpPr/>
          <p:nvPr/>
        </p:nvSpPr>
        <p:spPr>
          <a:xfrm>
            <a:off x="7005113" y="4903855"/>
            <a:ext cx="2512590" cy="371235"/>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t" anchorCtr="0"/>
          <a:lstStyle/>
          <a:p>
            <a:r>
              <a:rPr lang="en-US" sz="1600" dirty="0" err="1"/>
              <a:t>tc</a:t>
            </a:r>
            <a:r>
              <a:rPr lang="en-US" sz="1600" dirty="0"/>
              <a:t>-</a:t>
            </a:r>
            <a:r>
              <a:rPr lang="en-US" sz="1600" dirty="0" err="1"/>
              <a:t>tiddler</a:t>
            </a:r>
            <a:r>
              <a:rPr lang="en-US" sz="1600" dirty="0"/>
              <a:t>-body</a:t>
            </a:r>
          </a:p>
        </p:txBody>
      </p:sp>
      <p:sp>
        <p:nvSpPr>
          <p:cNvPr id="107" name="Rectangle 106">
            <a:extLst>
              <a:ext uri="{FF2B5EF4-FFF2-40B4-BE49-F238E27FC236}">
                <a16:creationId xmlns:a16="http://schemas.microsoft.com/office/drawing/2014/main" id="{2025C96D-D0B2-4ECA-861A-7B3647A0988D}"/>
              </a:ext>
            </a:extLst>
          </p:cNvPr>
          <p:cNvSpPr/>
          <p:nvPr/>
        </p:nvSpPr>
        <p:spPr>
          <a:xfrm>
            <a:off x="4732609" y="4848864"/>
            <a:ext cx="1769187" cy="221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tc</a:t>
            </a:r>
            <a:r>
              <a:rPr lang="en-US" sz="1100" dirty="0"/>
              <a:t>-tidder-frame</a:t>
            </a:r>
          </a:p>
        </p:txBody>
      </p:sp>
      <p:sp>
        <p:nvSpPr>
          <p:cNvPr id="108" name="Rectangle 107">
            <a:extLst>
              <a:ext uri="{FF2B5EF4-FFF2-40B4-BE49-F238E27FC236}">
                <a16:creationId xmlns:a16="http://schemas.microsoft.com/office/drawing/2014/main" id="{7976C00D-31CB-4066-88A8-ACE007ACF58B}"/>
              </a:ext>
            </a:extLst>
          </p:cNvPr>
          <p:cNvSpPr/>
          <p:nvPr/>
        </p:nvSpPr>
        <p:spPr>
          <a:xfrm>
            <a:off x="4729976" y="5081950"/>
            <a:ext cx="1769187" cy="2102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Html</a:t>
            </a:r>
          </a:p>
        </p:txBody>
      </p:sp>
      <p:cxnSp>
        <p:nvCxnSpPr>
          <p:cNvPr id="109" name="Connector: Elbow 108">
            <a:extLst>
              <a:ext uri="{FF2B5EF4-FFF2-40B4-BE49-F238E27FC236}">
                <a16:creationId xmlns:a16="http://schemas.microsoft.com/office/drawing/2014/main" id="{488CD242-1B79-4E72-A7D7-BC2541FA7267}"/>
              </a:ext>
            </a:extLst>
          </p:cNvPr>
          <p:cNvCxnSpPr>
            <a:cxnSpLocks/>
            <a:stCxn id="75" idx="3"/>
            <a:endCxn id="107" idx="0"/>
          </p:cNvCxnSpPr>
          <p:nvPr/>
        </p:nvCxnSpPr>
        <p:spPr>
          <a:xfrm flipH="1">
            <a:off x="5617203" y="4516953"/>
            <a:ext cx="894361" cy="331911"/>
          </a:xfrm>
          <a:prstGeom prst="bentConnector4">
            <a:avLst>
              <a:gd name="adj1" fmla="val -25560"/>
              <a:gd name="adj2" fmla="val 65924"/>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F40F5D28-B09C-4420-A964-3E7DE140EC9A}"/>
              </a:ext>
            </a:extLst>
          </p:cNvPr>
          <p:cNvSpPr/>
          <p:nvPr/>
        </p:nvSpPr>
        <p:spPr>
          <a:xfrm>
            <a:off x="1815778" y="5070036"/>
            <a:ext cx="1769187" cy="20997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err="1"/>
              <a:t>tc</a:t>
            </a:r>
            <a:r>
              <a:rPr lang="en-US" sz="1100" dirty="0"/>
              <a:t>-table-of-contents</a:t>
            </a:r>
          </a:p>
        </p:txBody>
      </p:sp>
      <p:sp>
        <p:nvSpPr>
          <p:cNvPr id="113" name="Rectangle 112">
            <a:extLst>
              <a:ext uri="{FF2B5EF4-FFF2-40B4-BE49-F238E27FC236}">
                <a16:creationId xmlns:a16="http://schemas.microsoft.com/office/drawing/2014/main" id="{EC1846F1-808C-46F9-B230-5184A979D68B}"/>
              </a:ext>
            </a:extLst>
          </p:cNvPr>
          <p:cNvSpPr/>
          <p:nvPr/>
        </p:nvSpPr>
        <p:spPr>
          <a:xfrm>
            <a:off x="1302736" y="5070036"/>
            <a:ext cx="513042" cy="1954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div </a:t>
            </a:r>
          </a:p>
        </p:txBody>
      </p:sp>
      <p:sp>
        <p:nvSpPr>
          <p:cNvPr id="114" name="Rectangle 113">
            <a:extLst>
              <a:ext uri="{FF2B5EF4-FFF2-40B4-BE49-F238E27FC236}">
                <a16:creationId xmlns:a16="http://schemas.microsoft.com/office/drawing/2014/main" id="{21677428-4A25-47C7-AC70-DCD585F13E5A}"/>
              </a:ext>
            </a:extLst>
          </p:cNvPr>
          <p:cNvSpPr/>
          <p:nvPr/>
        </p:nvSpPr>
        <p:spPr>
          <a:xfrm>
            <a:off x="1302736" y="4867506"/>
            <a:ext cx="1769187" cy="2102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Html</a:t>
            </a:r>
          </a:p>
        </p:txBody>
      </p:sp>
      <p:sp>
        <p:nvSpPr>
          <p:cNvPr id="115" name="Rectangle 114">
            <a:extLst>
              <a:ext uri="{FF2B5EF4-FFF2-40B4-BE49-F238E27FC236}">
                <a16:creationId xmlns:a16="http://schemas.microsoft.com/office/drawing/2014/main" id="{5E412F02-7934-47F8-929D-63708500BAC6}"/>
              </a:ext>
            </a:extLst>
          </p:cNvPr>
          <p:cNvSpPr/>
          <p:nvPr/>
        </p:nvSpPr>
        <p:spPr>
          <a:xfrm>
            <a:off x="2072299" y="5266755"/>
            <a:ext cx="2204213" cy="21142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err="1"/>
              <a:t>tc</a:t>
            </a:r>
            <a:r>
              <a:rPr lang="en-US" sz="1100" dirty="0"/>
              <a:t>-toc toc-selective-expandable</a:t>
            </a:r>
          </a:p>
        </p:txBody>
      </p:sp>
      <p:sp>
        <p:nvSpPr>
          <p:cNvPr id="116" name="Rectangle 115">
            <a:extLst>
              <a:ext uri="{FF2B5EF4-FFF2-40B4-BE49-F238E27FC236}">
                <a16:creationId xmlns:a16="http://schemas.microsoft.com/office/drawing/2014/main" id="{AD569A1C-681A-43D8-AFFE-BD137693D1DB}"/>
              </a:ext>
            </a:extLst>
          </p:cNvPr>
          <p:cNvSpPr/>
          <p:nvPr/>
        </p:nvSpPr>
        <p:spPr>
          <a:xfrm>
            <a:off x="1559257" y="5266755"/>
            <a:ext cx="513042" cy="1954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err="1"/>
              <a:t>ol</a:t>
            </a:r>
            <a:r>
              <a:rPr lang="en-US" sz="1000" dirty="0"/>
              <a:t> </a:t>
            </a:r>
          </a:p>
        </p:txBody>
      </p:sp>
      <p:sp>
        <p:nvSpPr>
          <p:cNvPr id="117" name="Rectangle 116">
            <a:extLst>
              <a:ext uri="{FF2B5EF4-FFF2-40B4-BE49-F238E27FC236}">
                <a16:creationId xmlns:a16="http://schemas.microsoft.com/office/drawing/2014/main" id="{8569F7B5-9B1C-4DAA-A4A1-0919A41DE61F}"/>
              </a:ext>
            </a:extLst>
          </p:cNvPr>
          <p:cNvSpPr/>
          <p:nvPr/>
        </p:nvSpPr>
        <p:spPr>
          <a:xfrm>
            <a:off x="2227784" y="5463474"/>
            <a:ext cx="1256145" cy="211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a:t>toc-item*</a:t>
            </a:r>
          </a:p>
        </p:txBody>
      </p:sp>
      <p:sp>
        <p:nvSpPr>
          <p:cNvPr id="118" name="Rectangle 117">
            <a:extLst>
              <a:ext uri="{FF2B5EF4-FFF2-40B4-BE49-F238E27FC236}">
                <a16:creationId xmlns:a16="http://schemas.microsoft.com/office/drawing/2014/main" id="{731CAF91-9590-4750-8DCC-BD72B85923C4}"/>
              </a:ext>
            </a:extLst>
          </p:cNvPr>
          <p:cNvSpPr/>
          <p:nvPr/>
        </p:nvSpPr>
        <p:spPr>
          <a:xfrm>
            <a:off x="1714742" y="5463474"/>
            <a:ext cx="513042" cy="1954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li </a:t>
            </a:r>
          </a:p>
        </p:txBody>
      </p:sp>
      <p:sp>
        <p:nvSpPr>
          <p:cNvPr id="119" name="Rectangle 118">
            <a:extLst>
              <a:ext uri="{FF2B5EF4-FFF2-40B4-BE49-F238E27FC236}">
                <a16:creationId xmlns:a16="http://schemas.microsoft.com/office/drawing/2014/main" id="{9E0CCFB7-408F-4043-BC4E-147FA73FE5DF}"/>
              </a:ext>
            </a:extLst>
          </p:cNvPr>
          <p:cNvSpPr/>
          <p:nvPr/>
        </p:nvSpPr>
        <p:spPr>
          <a:xfrm>
            <a:off x="2377417" y="5645668"/>
            <a:ext cx="1256145" cy="211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err="1"/>
              <a:t>tc-tiddlylink</a:t>
            </a:r>
            <a:endParaRPr lang="en-US" sz="1100" dirty="0"/>
          </a:p>
        </p:txBody>
      </p:sp>
      <p:sp>
        <p:nvSpPr>
          <p:cNvPr id="120" name="Rectangle 119">
            <a:extLst>
              <a:ext uri="{FF2B5EF4-FFF2-40B4-BE49-F238E27FC236}">
                <a16:creationId xmlns:a16="http://schemas.microsoft.com/office/drawing/2014/main" id="{B81490BC-F128-41C2-8FF6-E6E9C2408B37}"/>
              </a:ext>
            </a:extLst>
          </p:cNvPr>
          <p:cNvSpPr/>
          <p:nvPr/>
        </p:nvSpPr>
        <p:spPr>
          <a:xfrm>
            <a:off x="1864375" y="5645668"/>
            <a:ext cx="513042" cy="1954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a </a:t>
            </a:r>
          </a:p>
        </p:txBody>
      </p:sp>
      <p:sp>
        <p:nvSpPr>
          <p:cNvPr id="121" name="Rectangle 120">
            <a:extLst>
              <a:ext uri="{FF2B5EF4-FFF2-40B4-BE49-F238E27FC236}">
                <a16:creationId xmlns:a16="http://schemas.microsoft.com/office/drawing/2014/main" id="{A382DCE1-46BE-4350-AC12-EB1DFEF3AFDD}"/>
              </a:ext>
            </a:extLst>
          </p:cNvPr>
          <p:cNvSpPr/>
          <p:nvPr/>
        </p:nvSpPr>
        <p:spPr>
          <a:xfrm>
            <a:off x="2519277" y="5846868"/>
            <a:ext cx="1256145" cy="211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a:t> </a:t>
            </a:r>
            <a:r>
              <a:rPr lang="en-US" sz="1100" dirty="0" err="1"/>
              <a:t>tc</a:t>
            </a:r>
            <a:r>
              <a:rPr lang="en-US" sz="1100" dirty="0"/>
              <a:t>-reveal</a:t>
            </a:r>
          </a:p>
        </p:txBody>
      </p:sp>
      <p:sp>
        <p:nvSpPr>
          <p:cNvPr id="122" name="Rectangle 121">
            <a:extLst>
              <a:ext uri="{FF2B5EF4-FFF2-40B4-BE49-F238E27FC236}">
                <a16:creationId xmlns:a16="http://schemas.microsoft.com/office/drawing/2014/main" id="{DB37E0ED-4B6C-4A1F-AD36-F119BDB8B487}"/>
              </a:ext>
            </a:extLst>
          </p:cNvPr>
          <p:cNvSpPr/>
          <p:nvPr/>
        </p:nvSpPr>
        <p:spPr>
          <a:xfrm>
            <a:off x="2006235" y="5846868"/>
            <a:ext cx="513042" cy="1954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span </a:t>
            </a:r>
          </a:p>
        </p:txBody>
      </p:sp>
      <p:sp>
        <p:nvSpPr>
          <p:cNvPr id="123" name="Rectangle 122">
            <a:extLst>
              <a:ext uri="{FF2B5EF4-FFF2-40B4-BE49-F238E27FC236}">
                <a16:creationId xmlns:a16="http://schemas.microsoft.com/office/drawing/2014/main" id="{3948703A-323E-4AD5-8F09-48C7AA73E9CE}"/>
              </a:ext>
            </a:extLst>
          </p:cNvPr>
          <p:cNvSpPr/>
          <p:nvPr/>
        </p:nvSpPr>
        <p:spPr>
          <a:xfrm>
            <a:off x="2660520" y="6046269"/>
            <a:ext cx="1256145" cy="21141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a:t> </a:t>
            </a:r>
            <a:r>
              <a:rPr lang="en-US" sz="1100" dirty="0" err="1"/>
              <a:t>tc</a:t>
            </a:r>
            <a:r>
              <a:rPr lang="en-US" sz="1100" dirty="0"/>
              <a:t>-</a:t>
            </a:r>
            <a:r>
              <a:rPr lang="en-US" sz="1100" dirty="0" err="1"/>
              <a:t>btn</a:t>
            </a:r>
            <a:r>
              <a:rPr lang="en-US" sz="1100" dirty="0"/>
              <a:t>-invisible</a:t>
            </a:r>
          </a:p>
        </p:txBody>
      </p:sp>
      <p:sp>
        <p:nvSpPr>
          <p:cNvPr id="124" name="Rectangle 123">
            <a:extLst>
              <a:ext uri="{FF2B5EF4-FFF2-40B4-BE49-F238E27FC236}">
                <a16:creationId xmlns:a16="http://schemas.microsoft.com/office/drawing/2014/main" id="{05C39C0F-3347-429E-9C20-376F3EB456DE}"/>
              </a:ext>
            </a:extLst>
          </p:cNvPr>
          <p:cNvSpPr/>
          <p:nvPr/>
        </p:nvSpPr>
        <p:spPr>
          <a:xfrm>
            <a:off x="2147478" y="6046269"/>
            <a:ext cx="513042" cy="1954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a:t>button </a:t>
            </a:r>
          </a:p>
        </p:txBody>
      </p:sp>
      <p:sp>
        <p:nvSpPr>
          <p:cNvPr id="125" name="Rectangle 124">
            <a:extLst>
              <a:ext uri="{FF2B5EF4-FFF2-40B4-BE49-F238E27FC236}">
                <a16:creationId xmlns:a16="http://schemas.microsoft.com/office/drawing/2014/main" id="{A1A4DBDF-61BC-4C4A-8CE1-6B73B3D78EF4}"/>
              </a:ext>
            </a:extLst>
          </p:cNvPr>
          <p:cNvSpPr/>
          <p:nvPr/>
        </p:nvSpPr>
        <p:spPr>
          <a:xfrm>
            <a:off x="2006235" y="6448293"/>
            <a:ext cx="1810404" cy="17629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Html - item </a:t>
            </a:r>
          </a:p>
        </p:txBody>
      </p:sp>
      <p:sp>
        <p:nvSpPr>
          <p:cNvPr id="126" name="Rectangle 125">
            <a:extLst>
              <a:ext uri="{FF2B5EF4-FFF2-40B4-BE49-F238E27FC236}">
                <a16:creationId xmlns:a16="http://schemas.microsoft.com/office/drawing/2014/main" id="{F8CD707B-7E1C-4689-8721-9715A5D3FF8F}"/>
              </a:ext>
            </a:extLst>
          </p:cNvPr>
          <p:cNvSpPr/>
          <p:nvPr/>
        </p:nvSpPr>
        <p:spPr>
          <a:xfrm>
            <a:off x="1864375" y="6612534"/>
            <a:ext cx="513042" cy="1954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/a </a:t>
            </a:r>
          </a:p>
        </p:txBody>
      </p:sp>
      <p:sp>
        <p:nvSpPr>
          <p:cNvPr id="127" name="Rectangle 126">
            <a:extLst>
              <a:ext uri="{FF2B5EF4-FFF2-40B4-BE49-F238E27FC236}">
                <a16:creationId xmlns:a16="http://schemas.microsoft.com/office/drawing/2014/main" id="{C3A9EC5E-AF85-4BEE-9E6D-89A377E8EB63}"/>
              </a:ext>
            </a:extLst>
          </p:cNvPr>
          <p:cNvSpPr/>
          <p:nvPr/>
        </p:nvSpPr>
        <p:spPr>
          <a:xfrm>
            <a:off x="2801763" y="6245671"/>
            <a:ext cx="1474749" cy="19545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dirty="0"/>
              <a:t> </a:t>
            </a:r>
            <a:r>
              <a:rPr lang="en-US" sz="1100" dirty="0" err="1"/>
              <a:t>tc</a:t>
            </a:r>
            <a:r>
              <a:rPr lang="en-US" sz="1100" dirty="0"/>
              <a:t>-image-right-arrow</a:t>
            </a:r>
          </a:p>
        </p:txBody>
      </p:sp>
      <p:sp>
        <p:nvSpPr>
          <p:cNvPr id="128" name="Rectangle 127">
            <a:extLst>
              <a:ext uri="{FF2B5EF4-FFF2-40B4-BE49-F238E27FC236}">
                <a16:creationId xmlns:a16="http://schemas.microsoft.com/office/drawing/2014/main" id="{0ABD9F66-43F2-4108-8E57-1A2A769941B7}"/>
              </a:ext>
            </a:extLst>
          </p:cNvPr>
          <p:cNvSpPr/>
          <p:nvPr/>
        </p:nvSpPr>
        <p:spPr>
          <a:xfrm>
            <a:off x="2288721" y="6245670"/>
            <a:ext cx="513042" cy="19545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dirty="0" err="1"/>
              <a:t>svg</a:t>
            </a:r>
            <a:r>
              <a:rPr lang="en-US" sz="900" dirty="0"/>
              <a:t> </a:t>
            </a:r>
          </a:p>
        </p:txBody>
      </p:sp>
      <p:sp>
        <p:nvSpPr>
          <p:cNvPr id="129" name="Rectangle 128">
            <a:extLst>
              <a:ext uri="{FF2B5EF4-FFF2-40B4-BE49-F238E27FC236}">
                <a16:creationId xmlns:a16="http://schemas.microsoft.com/office/drawing/2014/main" id="{970BB3CB-0BE8-4C90-8E32-F410F271808C}"/>
              </a:ext>
            </a:extLst>
          </p:cNvPr>
          <p:cNvSpPr/>
          <p:nvPr/>
        </p:nvSpPr>
        <p:spPr>
          <a:xfrm>
            <a:off x="6934947" y="5638009"/>
            <a:ext cx="2204213" cy="894117"/>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t" anchorCtr="0"/>
          <a:lstStyle/>
          <a:p>
            <a:r>
              <a:rPr lang="en-US" dirty="0" err="1"/>
              <a:t>tc</a:t>
            </a:r>
            <a:r>
              <a:rPr lang="en-US" dirty="0"/>
              <a:t>-table-of-contents</a:t>
            </a:r>
          </a:p>
        </p:txBody>
      </p:sp>
      <p:sp>
        <p:nvSpPr>
          <p:cNvPr id="130" name="Rectangle 129">
            <a:extLst>
              <a:ext uri="{FF2B5EF4-FFF2-40B4-BE49-F238E27FC236}">
                <a16:creationId xmlns:a16="http://schemas.microsoft.com/office/drawing/2014/main" id="{B35AF227-9125-4D99-96E9-8FB295A943F5}"/>
              </a:ext>
            </a:extLst>
          </p:cNvPr>
          <p:cNvSpPr/>
          <p:nvPr/>
        </p:nvSpPr>
        <p:spPr>
          <a:xfrm>
            <a:off x="7570502" y="6009439"/>
            <a:ext cx="1501425" cy="371235"/>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t" anchorCtr="0"/>
          <a:lstStyle/>
          <a:p>
            <a:r>
              <a:rPr lang="en-US" dirty="0"/>
              <a:t>Item*</a:t>
            </a:r>
          </a:p>
        </p:txBody>
      </p:sp>
      <p:sp>
        <p:nvSpPr>
          <p:cNvPr id="131" name="Rectangle 130">
            <a:extLst>
              <a:ext uri="{FF2B5EF4-FFF2-40B4-BE49-F238E27FC236}">
                <a16:creationId xmlns:a16="http://schemas.microsoft.com/office/drawing/2014/main" id="{3016992D-93BF-4993-87EF-898174372174}"/>
              </a:ext>
            </a:extLst>
          </p:cNvPr>
          <p:cNvSpPr/>
          <p:nvPr/>
        </p:nvSpPr>
        <p:spPr>
          <a:xfrm>
            <a:off x="6961939" y="6018600"/>
            <a:ext cx="607839" cy="371235"/>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t" anchorCtr="0"/>
          <a:lstStyle/>
          <a:p>
            <a:r>
              <a:rPr lang="en-US" dirty="0"/>
              <a:t>&gt;\/</a:t>
            </a:r>
          </a:p>
        </p:txBody>
      </p:sp>
      <p:sp>
        <p:nvSpPr>
          <p:cNvPr id="132" name="TextBox 131">
            <a:extLst>
              <a:ext uri="{FF2B5EF4-FFF2-40B4-BE49-F238E27FC236}">
                <a16:creationId xmlns:a16="http://schemas.microsoft.com/office/drawing/2014/main" id="{5FB6D220-0E67-464C-8D59-6A86C53FE40B}"/>
              </a:ext>
            </a:extLst>
          </p:cNvPr>
          <p:cNvSpPr txBox="1"/>
          <p:nvPr/>
        </p:nvSpPr>
        <p:spPr>
          <a:xfrm>
            <a:off x="6934947" y="6566461"/>
            <a:ext cx="6094428" cy="369332"/>
          </a:xfrm>
          <a:prstGeom prst="rect">
            <a:avLst/>
          </a:prstGeom>
          <a:noFill/>
        </p:spPr>
        <p:txBody>
          <a:bodyPr wrap="square">
            <a:spAutoFit/>
          </a:bodyPr>
          <a:lstStyle/>
          <a:p>
            <a:r>
              <a:rPr lang="en-US" dirty="0"/>
              <a:t>toc-selective-expandable 'Settings'</a:t>
            </a:r>
          </a:p>
        </p:txBody>
      </p:sp>
      <p:sp>
        <p:nvSpPr>
          <p:cNvPr id="20" name="TextBox 19">
            <a:extLst>
              <a:ext uri="{FF2B5EF4-FFF2-40B4-BE49-F238E27FC236}">
                <a16:creationId xmlns:a16="http://schemas.microsoft.com/office/drawing/2014/main" id="{0617FB16-B548-4EF9-9C3A-B10CA48BE2C7}"/>
              </a:ext>
            </a:extLst>
          </p:cNvPr>
          <p:cNvSpPr txBox="1"/>
          <p:nvPr/>
        </p:nvSpPr>
        <p:spPr>
          <a:xfrm>
            <a:off x="9601916" y="101674"/>
            <a:ext cx="3038841" cy="1754326"/>
          </a:xfrm>
          <a:prstGeom prst="rect">
            <a:avLst/>
          </a:prstGeom>
          <a:noFill/>
        </p:spPr>
        <p:txBody>
          <a:bodyPr wrap="square" rtlCol="0">
            <a:spAutoFit/>
          </a:bodyPr>
          <a:lstStyle/>
          <a:p>
            <a:r>
              <a:rPr lang="en-US" sz="3600" dirty="0" err="1"/>
              <a:t>Tiddlywiki</a:t>
            </a:r>
            <a:endParaRPr lang="en-US" sz="3600" dirty="0"/>
          </a:p>
          <a:p>
            <a:r>
              <a:rPr lang="en-US" sz="3600" dirty="0"/>
              <a:t>webpage architecture</a:t>
            </a:r>
          </a:p>
        </p:txBody>
      </p:sp>
      <p:grpSp>
        <p:nvGrpSpPr>
          <p:cNvPr id="32" name="Group 31">
            <a:extLst>
              <a:ext uri="{FF2B5EF4-FFF2-40B4-BE49-F238E27FC236}">
                <a16:creationId xmlns:a16="http://schemas.microsoft.com/office/drawing/2014/main" id="{E13A7261-8890-EA49-B334-15DC48B98413}"/>
              </a:ext>
            </a:extLst>
          </p:cNvPr>
          <p:cNvGrpSpPr/>
          <p:nvPr/>
        </p:nvGrpSpPr>
        <p:grpSpPr>
          <a:xfrm>
            <a:off x="15240" y="2883891"/>
            <a:ext cx="4799517" cy="1262741"/>
            <a:chOff x="6521332" y="4554870"/>
            <a:chExt cx="5343476" cy="1539232"/>
          </a:xfrm>
        </p:grpSpPr>
        <p:sp>
          <p:nvSpPr>
            <p:cNvPr id="31" name="Rounded Rectangle 30">
              <a:extLst>
                <a:ext uri="{FF2B5EF4-FFF2-40B4-BE49-F238E27FC236}">
                  <a16:creationId xmlns:a16="http://schemas.microsoft.com/office/drawing/2014/main" id="{130F2821-E2DF-4C41-9E79-759E821FF452}"/>
                </a:ext>
              </a:extLst>
            </p:cNvPr>
            <p:cNvSpPr/>
            <p:nvPr/>
          </p:nvSpPr>
          <p:spPr>
            <a:xfrm>
              <a:off x="6521332" y="4554870"/>
              <a:ext cx="5343476" cy="15392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9" name="Picture 28">
              <a:extLst>
                <a:ext uri="{FF2B5EF4-FFF2-40B4-BE49-F238E27FC236}">
                  <a16:creationId xmlns:a16="http://schemas.microsoft.com/office/drawing/2014/main" id="{10D303CC-31A1-C848-AAF1-133CA5863035}"/>
                </a:ext>
              </a:extLst>
            </p:cNvPr>
            <p:cNvPicPr>
              <a:picLocks noChangeAspect="1"/>
            </p:cNvPicPr>
            <p:nvPr/>
          </p:nvPicPr>
          <p:blipFill>
            <a:blip r:embed="rId2">
              <a:duotone>
                <a:schemeClr val="accent1">
                  <a:shade val="45000"/>
                  <a:satMod val="135000"/>
                </a:schemeClr>
                <a:prstClr val="white"/>
              </a:duotone>
            </a:blip>
            <a:stretch>
              <a:fillRect/>
            </a:stretch>
          </p:blipFill>
          <p:spPr>
            <a:xfrm>
              <a:off x="6881179" y="4670242"/>
              <a:ext cx="4690437" cy="1284928"/>
            </a:xfrm>
            <a:prstGeom prst="rect">
              <a:avLst/>
            </a:prstGeom>
          </p:spPr>
        </p:pic>
      </p:grpSp>
      <p:pic>
        <p:nvPicPr>
          <p:cNvPr id="34" name="Picture 33">
            <a:extLst>
              <a:ext uri="{FF2B5EF4-FFF2-40B4-BE49-F238E27FC236}">
                <a16:creationId xmlns:a16="http://schemas.microsoft.com/office/drawing/2014/main" id="{A6E42088-3F55-2B46-B468-7924B8979FB2}"/>
              </a:ext>
            </a:extLst>
          </p:cNvPr>
          <p:cNvPicPr>
            <a:picLocks noChangeAspect="1"/>
          </p:cNvPicPr>
          <p:nvPr/>
        </p:nvPicPr>
        <p:blipFill>
          <a:blip r:embed="rId3"/>
          <a:stretch>
            <a:fillRect/>
          </a:stretch>
        </p:blipFill>
        <p:spPr>
          <a:xfrm>
            <a:off x="9631964" y="2109674"/>
            <a:ext cx="2594075" cy="1215609"/>
          </a:xfrm>
          <a:prstGeom prst="rect">
            <a:avLst/>
          </a:prstGeom>
        </p:spPr>
      </p:pic>
      <p:sp>
        <p:nvSpPr>
          <p:cNvPr id="35" name="TextBox 34">
            <a:extLst>
              <a:ext uri="{FF2B5EF4-FFF2-40B4-BE49-F238E27FC236}">
                <a16:creationId xmlns:a16="http://schemas.microsoft.com/office/drawing/2014/main" id="{A2835F8F-8788-A945-8FA1-0FE96890C61E}"/>
              </a:ext>
            </a:extLst>
          </p:cNvPr>
          <p:cNvSpPr txBox="1"/>
          <p:nvPr/>
        </p:nvSpPr>
        <p:spPr>
          <a:xfrm>
            <a:off x="778476" y="1508866"/>
            <a:ext cx="1129243" cy="1015663"/>
          </a:xfrm>
          <a:prstGeom prst="rect">
            <a:avLst/>
          </a:prstGeom>
          <a:noFill/>
        </p:spPr>
        <p:txBody>
          <a:bodyPr wrap="square" rtlCol="0">
            <a:spAutoFit/>
          </a:bodyPr>
          <a:lstStyle/>
          <a:p>
            <a:r>
              <a:rPr lang="en-US" sz="1200" b="1" dirty="0"/>
              <a:t>Difference between what is stored and what is rendered</a:t>
            </a:r>
          </a:p>
        </p:txBody>
      </p:sp>
      <p:cxnSp>
        <p:nvCxnSpPr>
          <p:cNvPr id="37" name="Elbow Connector 36">
            <a:extLst>
              <a:ext uri="{FF2B5EF4-FFF2-40B4-BE49-F238E27FC236}">
                <a16:creationId xmlns:a16="http://schemas.microsoft.com/office/drawing/2014/main" id="{07111301-B717-A649-BFBF-280138FDB79D}"/>
              </a:ext>
            </a:extLst>
          </p:cNvPr>
          <p:cNvCxnSpPr>
            <a:cxnSpLocks/>
            <a:stCxn id="38" idx="1"/>
            <a:endCxn id="35" idx="0"/>
          </p:cNvCxnSpPr>
          <p:nvPr/>
        </p:nvCxnSpPr>
        <p:spPr>
          <a:xfrm rot="10800000" flipV="1">
            <a:off x="1343098" y="1164268"/>
            <a:ext cx="986370" cy="3445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105">
            <a:extLst>
              <a:ext uri="{FF2B5EF4-FFF2-40B4-BE49-F238E27FC236}">
                <a16:creationId xmlns:a16="http://schemas.microsoft.com/office/drawing/2014/main" id="{1C8C345A-D80A-E340-8442-1545D0FC3861}"/>
              </a:ext>
            </a:extLst>
          </p:cNvPr>
          <p:cNvCxnSpPr>
            <a:cxnSpLocks/>
            <a:stCxn id="41" idx="1"/>
            <a:endCxn id="35" idx="3"/>
          </p:cNvCxnSpPr>
          <p:nvPr/>
        </p:nvCxnSpPr>
        <p:spPr>
          <a:xfrm rot="10800000" flipV="1">
            <a:off x="1907720" y="1847048"/>
            <a:ext cx="421749" cy="16964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C844FDFC-D4F0-994F-8752-000C6A928032}"/>
              </a:ext>
            </a:extLst>
          </p:cNvPr>
          <p:cNvCxnSpPr>
            <a:cxnSpLocks/>
            <a:stCxn id="35" idx="1"/>
            <a:endCxn id="5" idx="2"/>
          </p:cNvCxnSpPr>
          <p:nvPr/>
        </p:nvCxnSpPr>
        <p:spPr>
          <a:xfrm rot="10800000" flipH="1">
            <a:off x="778476" y="955964"/>
            <a:ext cx="186722" cy="1060735"/>
          </a:xfrm>
          <a:prstGeom prst="bentConnector4">
            <a:avLst>
              <a:gd name="adj1" fmla="val -122428"/>
              <a:gd name="adj2" fmla="val 73938"/>
            </a:avLst>
          </a:prstGeom>
          <a:ln>
            <a:tailEnd type="triangle"/>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820740BF-0DBB-0D4B-8677-DC846CF2B1B9}"/>
              </a:ext>
            </a:extLst>
          </p:cNvPr>
          <p:cNvPicPr>
            <a:picLocks noChangeAspect="1"/>
          </p:cNvPicPr>
          <p:nvPr/>
        </p:nvPicPr>
        <p:blipFill>
          <a:blip r:embed="rId4"/>
          <a:stretch>
            <a:fillRect/>
          </a:stretch>
        </p:blipFill>
        <p:spPr>
          <a:xfrm>
            <a:off x="9610677" y="3548775"/>
            <a:ext cx="2457980" cy="1521261"/>
          </a:xfrm>
          <a:prstGeom prst="rect">
            <a:avLst/>
          </a:prstGeom>
        </p:spPr>
      </p:pic>
      <p:pic>
        <p:nvPicPr>
          <p:cNvPr id="84" name="Picture 83">
            <a:extLst>
              <a:ext uri="{FF2B5EF4-FFF2-40B4-BE49-F238E27FC236}">
                <a16:creationId xmlns:a16="http://schemas.microsoft.com/office/drawing/2014/main" id="{80EDCFB9-B632-024D-A896-C770A340F25C}"/>
              </a:ext>
            </a:extLst>
          </p:cNvPr>
          <p:cNvPicPr>
            <a:picLocks noChangeAspect="1"/>
          </p:cNvPicPr>
          <p:nvPr/>
        </p:nvPicPr>
        <p:blipFill>
          <a:blip r:embed="rId5">
            <a:duotone>
              <a:prstClr val="black"/>
              <a:srgbClr val="D9C3A5">
                <a:tint val="50000"/>
                <a:satMod val="180000"/>
              </a:srgbClr>
            </a:duotone>
          </a:blip>
          <a:stretch>
            <a:fillRect/>
          </a:stretch>
        </p:blipFill>
        <p:spPr>
          <a:xfrm>
            <a:off x="10839667" y="4752145"/>
            <a:ext cx="1193627" cy="1217097"/>
          </a:xfrm>
          <a:prstGeom prst="rect">
            <a:avLst/>
          </a:prstGeom>
        </p:spPr>
      </p:pic>
    </p:spTree>
    <p:extLst>
      <p:ext uri="{BB962C8B-B14F-4D97-AF65-F5344CB8AC3E}">
        <p14:creationId xmlns:p14="http://schemas.microsoft.com/office/powerpoint/2010/main" val="3886327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B58F6-9471-9642-AE7C-7384739781F8}"/>
              </a:ext>
            </a:extLst>
          </p:cNvPr>
          <p:cNvSpPr>
            <a:spLocks noGrp="1"/>
          </p:cNvSpPr>
          <p:nvPr>
            <p:ph type="title"/>
          </p:nvPr>
        </p:nvSpPr>
        <p:spPr/>
        <p:txBody>
          <a:bodyPr/>
          <a:lstStyle/>
          <a:p>
            <a:r>
              <a:rPr lang="en-US" dirty="0"/>
              <a:t>Example: </a:t>
            </a:r>
            <a:r>
              <a:rPr lang="en-US" dirty="0" err="1"/>
              <a:t>TiddlyWiki</a:t>
            </a:r>
            <a:r>
              <a:rPr lang="en-US" dirty="0"/>
              <a:t> </a:t>
            </a:r>
            <a:br>
              <a:rPr lang="en-US" dirty="0"/>
            </a:br>
            <a:r>
              <a:rPr lang="en-US" dirty="0"/>
              <a:t>(https://</a:t>
            </a:r>
            <a:r>
              <a:rPr lang="en-US" dirty="0" err="1"/>
              <a:t>tiddlywiki.com</a:t>
            </a:r>
            <a:r>
              <a:rPr lang="en-US" dirty="0"/>
              <a:t>/)</a:t>
            </a:r>
          </a:p>
        </p:txBody>
      </p:sp>
      <p:sp>
        <p:nvSpPr>
          <p:cNvPr id="3" name="Content Placeholder 2">
            <a:extLst>
              <a:ext uri="{FF2B5EF4-FFF2-40B4-BE49-F238E27FC236}">
                <a16:creationId xmlns:a16="http://schemas.microsoft.com/office/drawing/2014/main" id="{CA36E14D-FB63-FE42-BA0C-21C5790F90D7}"/>
              </a:ext>
            </a:extLst>
          </p:cNvPr>
          <p:cNvSpPr>
            <a:spLocks noGrp="1"/>
          </p:cNvSpPr>
          <p:nvPr>
            <p:ph idx="1"/>
          </p:nvPr>
        </p:nvSpPr>
        <p:spPr/>
        <p:txBody>
          <a:bodyPr/>
          <a:lstStyle/>
          <a:p>
            <a:r>
              <a:rPr lang="en-US" dirty="0"/>
              <a:t>What is a </a:t>
            </a:r>
            <a:r>
              <a:rPr lang="en-US" dirty="0" err="1"/>
              <a:t>tiddlewiki</a:t>
            </a:r>
            <a:r>
              <a:rPr lang="en-US" dirty="0"/>
              <a:t>? A </a:t>
            </a:r>
            <a:r>
              <a:rPr lang="en-US" dirty="0" err="1"/>
              <a:t>tiddlywiki</a:t>
            </a:r>
            <a:r>
              <a:rPr lang="en-US" dirty="0"/>
              <a:t> is a one-page wiki. It is a self-writable webpage, that you can add content dynamically. </a:t>
            </a:r>
          </a:p>
          <a:p>
            <a:r>
              <a:rPr lang="en-US" dirty="0"/>
              <a:t>Location: https://</a:t>
            </a:r>
            <a:r>
              <a:rPr lang="en-US" dirty="0" err="1"/>
              <a:t>github.com</a:t>
            </a:r>
            <a:r>
              <a:rPr lang="en-US" dirty="0"/>
              <a:t>/</a:t>
            </a:r>
            <a:r>
              <a:rPr lang="en-US" dirty="0" err="1"/>
              <a:t>Jermolene</a:t>
            </a:r>
            <a:r>
              <a:rPr lang="en-US" dirty="0"/>
              <a:t>/TiddlyWiki5</a:t>
            </a:r>
          </a:p>
          <a:p>
            <a:r>
              <a:rPr lang="en-US" dirty="0"/>
              <a:t>Has a regression test</a:t>
            </a:r>
          </a:p>
          <a:p>
            <a:pPr lvl="1"/>
            <a:r>
              <a:rPr lang="en-US" dirty="0"/>
              <a:t>/bin/</a:t>
            </a:r>
            <a:r>
              <a:rPr lang="en-US" dirty="0" err="1"/>
              <a:t>test.sh</a:t>
            </a:r>
            <a:r>
              <a:rPr lang="en-US" dirty="0"/>
              <a:t> (mac/</a:t>
            </a:r>
            <a:r>
              <a:rPr lang="en-US" dirty="0" err="1"/>
              <a:t>unix</a:t>
            </a:r>
            <a:r>
              <a:rPr lang="en-US" dirty="0"/>
              <a:t>)  or /bin/</a:t>
            </a:r>
            <a:r>
              <a:rPr lang="en-US" dirty="0" err="1"/>
              <a:t>test.cmd</a:t>
            </a:r>
            <a:r>
              <a:rPr lang="en-US" dirty="0"/>
              <a:t> (win)</a:t>
            </a:r>
          </a:p>
          <a:p>
            <a:pPr lvl="2"/>
            <a:r>
              <a:rPr lang="en-US" dirty="0"/>
              <a:t>Need </a:t>
            </a:r>
            <a:r>
              <a:rPr lang="en-US" dirty="0" err="1"/>
              <a:t>node.js</a:t>
            </a:r>
            <a:r>
              <a:rPr lang="en-US" dirty="0"/>
              <a:t> to run</a:t>
            </a:r>
          </a:p>
          <a:p>
            <a:pPr lvl="1"/>
            <a:r>
              <a:rPr lang="en-US" dirty="0"/>
              <a:t>Results are found: /editions/test/output/</a:t>
            </a:r>
            <a:r>
              <a:rPr lang="en-US" dirty="0" err="1"/>
              <a:t>test.html</a:t>
            </a:r>
            <a:endParaRPr lang="en-US" dirty="0"/>
          </a:p>
          <a:p>
            <a:pPr marL="0" indent="0">
              <a:buNone/>
            </a:pPr>
            <a:endParaRPr lang="en-US" dirty="0"/>
          </a:p>
        </p:txBody>
      </p:sp>
      <p:pic>
        <p:nvPicPr>
          <p:cNvPr id="5" name="Picture 4">
            <a:extLst>
              <a:ext uri="{FF2B5EF4-FFF2-40B4-BE49-F238E27FC236}">
                <a16:creationId xmlns:a16="http://schemas.microsoft.com/office/drawing/2014/main" id="{08616799-3928-894C-9845-6D0905A3F69F}"/>
              </a:ext>
            </a:extLst>
          </p:cNvPr>
          <p:cNvPicPr>
            <a:picLocks noChangeAspect="1"/>
          </p:cNvPicPr>
          <p:nvPr/>
        </p:nvPicPr>
        <p:blipFill>
          <a:blip r:embed="rId2"/>
          <a:stretch>
            <a:fillRect/>
          </a:stretch>
        </p:blipFill>
        <p:spPr>
          <a:xfrm>
            <a:off x="189367" y="4001294"/>
            <a:ext cx="929261" cy="568582"/>
          </a:xfrm>
          <a:prstGeom prst="rect">
            <a:avLst/>
          </a:prstGeom>
        </p:spPr>
      </p:pic>
      <p:pic>
        <p:nvPicPr>
          <p:cNvPr id="2052" name="Picture 4" descr="TiddlyWiki · GitHub">
            <a:extLst>
              <a:ext uri="{FF2B5EF4-FFF2-40B4-BE49-F238E27FC236}">
                <a16:creationId xmlns:a16="http://schemas.microsoft.com/office/drawing/2014/main" id="{EBBC0DBF-93B6-D644-8C32-E64742E8B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5534" y="0"/>
            <a:ext cx="1886465" cy="18864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CCD8686-649B-E145-8BC3-9A75422493BB}"/>
              </a:ext>
            </a:extLst>
          </p:cNvPr>
          <p:cNvPicPr>
            <a:picLocks noChangeAspect="1"/>
          </p:cNvPicPr>
          <p:nvPr/>
        </p:nvPicPr>
        <p:blipFill>
          <a:blip r:embed="rId4"/>
          <a:stretch>
            <a:fillRect/>
          </a:stretch>
        </p:blipFill>
        <p:spPr>
          <a:xfrm>
            <a:off x="8008445" y="3090683"/>
            <a:ext cx="4183555" cy="1882062"/>
          </a:xfrm>
          <a:prstGeom prst="rect">
            <a:avLst/>
          </a:prstGeom>
        </p:spPr>
      </p:pic>
      <p:pic>
        <p:nvPicPr>
          <p:cNvPr id="7" name="Picture 6">
            <a:extLst>
              <a:ext uri="{FF2B5EF4-FFF2-40B4-BE49-F238E27FC236}">
                <a16:creationId xmlns:a16="http://schemas.microsoft.com/office/drawing/2014/main" id="{976638F1-7FD0-4448-B60A-05A2F6FC7516}"/>
              </a:ext>
            </a:extLst>
          </p:cNvPr>
          <p:cNvPicPr>
            <a:picLocks noChangeAspect="1"/>
          </p:cNvPicPr>
          <p:nvPr/>
        </p:nvPicPr>
        <p:blipFill>
          <a:blip r:embed="rId5"/>
          <a:stretch>
            <a:fillRect/>
          </a:stretch>
        </p:blipFill>
        <p:spPr>
          <a:xfrm>
            <a:off x="1518656" y="4834759"/>
            <a:ext cx="2805936" cy="2023241"/>
          </a:xfrm>
          <a:prstGeom prst="rect">
            <a:avLst/>
          </a:prstGeom>
        </p:spPr>
      </p:pic>
      <p:pic>
        <p:nvPicPr>
          <p:cNvPr id="9" name="Picture 8">
            <a:extLst>
              <a:ext uri="{FF2B5EF4-FFF2-40B4-BE49-F238E27FC236}">
                <a16:creationId xmlns:a16="http://schemas.microsoft.com/office/drawing/2014/main" id="{C2255DEE-92BB-3D49-A5FB-6BF2D094E248}"/>
              </a:ext>
            </a:extLst>
          </p:cNvPr>
          <p:cNvPicPr>
            <a:picLocks noChangeAspect="1"/>
          </p:cNvPicPr>
          <p:nvPr/>
        </p:nvPicPr>
        <p:blipFill>
          <a:blip r:embed="rId6"/>
          <a:stretch>
            <a:fillRect/>
          </a:stretch>
        </p:blipFill>
        <p:spPr>
          <a:xfrm>
            <a:off x="4324592" y="4834759"/>
            <a:ext cx="2143673" cy="588921"/>
          </a:xfrm>
          <a:prstGeom prst="rect">
            <a:avLst/>
          </a:prstGeom>
        </p:spPr>
      </p:pic>
      <p:sp>
        <p:nvSpPr>
          <p:cNvPr id="4" name="TextBox 3">
            <a:extLst>
              <a:ext uri="{FF2B5EF4-FFF2-40B4-BE49-F238E27FC236}">
                <a16:creationId xmlns:a16="http://schemas.microsoft.com/office/drawing/2014/main" id="{82130647-1B40-964E-823D-59CAC1311779}"/>
              </a:ext>
            </a:extLst>
          </p:cNvPr>
          <p:cNvSpPr txBox="1"/>
          <p:nvPr/>
        </p:nvSpPr>
        <p:spPr>
          <a:xfrm>
            <a:off x="7104993" y="5776138"/>
            <a:ext cx="4792717" cy="923330"/>
          </a:xfrm>
          <a:prstGeom prst="rect">
            <a:avLst/>
          </a:prstGeom>
          <a:noFill/>
        </p:spPr>
        <p:txBody>
          <a:bodyPr wrap="square" rtlCol="0">
            <a:spAutoFit/>
          </a:bodyPr>
          <a:lstStyle/>
          <a:p>
            <a:r>
              <a:rPr lang="en-US" dirty="0"/>
              <a:t>Pick a </a:t>
            </a:r>
            <a:r>
              <a:rPr lang="en-US" dirty="0" err="1"/>
              <a:t>tiddler</a:t>
            </a:r>
            <a:r>
              <a:rPr lang="en-US" dirty="0"/>
              <a:t>, in a </a:t>
            </a:r>
            <a:r>
              <a:rPr lang="en-US" dirty="0" err="1"/>
              <a:t>tiddlywiki</a:t>
            </a:r>
            <a:r>
              <a:rPr lang="en-US" dirty="0"/>
              <a:t>. Write requirements for it to start the process of writing your test plan.</a:t>
            </a:r>
          </a:p>
        </p:txBody>
      </p:sp>
    </p:spTree>
    <p:extLst>
      <p:ext uri="{BB962C8B-B14F-4D97-AF65-F5344CB8AC3E}">
        <p14:creationId xmlns:p14="http://schemas.microsoft.com/office/powerpoint/2010/main" val="4116815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3E13-83B6-8E4A-A193-21ECAD8BC19B}"/>
              </a:ext>
            </a:extLst>
          </p:cNvPr>
          <p:cNvSpPr>
            <a:spLocks noGrp="1"/>
          </p:cNvSpPr>
          <p:nvPr>
            <p:ph type="title"/>
          </p:nvPr>
        </p:nvSpPr>
        <p:spPr/>
        <p:txBody>
          <a:bodyPr/>
          <a:lstStyle/>
          <a:p>
            <a:r>
              <a:rPr lang="en-US" b="1" dirty="0"/>
              <a:t>Assignment: Regression Testing Plan</a:t>
            </a:r>
            <a:endParaRPr lang="en-US" dirty="0"/>
          </a:p>
        </p:txBody>
      </p:sp>
      <p:sp>
        <p:nvSpPr>
          <p:cNvPr id="3" name="Content Placeholder 2">
            <a:extLst>
              <a:ext uri="{FF2B5EF4-FFF2-40B4-BE49-F238E27FC236}">
                <a16:creationId xmlns:a16="http://schemas.microsoft.com/office/drawing/2014/main" id="{64F43962-92A4-5D42-A747-AE73B8D0F20F}"/>
              </a:ext>
            </a:extLst>
          </p:cNvPr>
          <p:cNvSpPr>
            <a:spLocks noGrp="1"/>
          </p:cNvSpPr>
          <p:nvPr>
            <p:ph sz="half" idx="1"/>
          </p:nvPr>
        </p:nvSpPr>
        <p:spPr/>
        <p:txBody>
          <a:bodyPr>
            <a:normAutofit fontScale="70000" lnSpcReduction="20000"/>
          </a:bodyPr>
          <a:lstStyle/>
          <a:p>
            <a:r>
              <a:rPr lang="en-US" dirty="0"/>
              <a:t>Now that you have identified the code change that you are going to make, create a plan for how you will validate that the change did not impact functionality. </a:t>
            </a:r>
          </a:p>
          <a:p>
            <a:pPr lvl="1"/>
            <a:r>
              <a:rPr lang="en-US" dirty="0"/>
              <a:t>To do this, you are going to generate an "appropriate" number of test cases to fully cover the change.</a:t>
            </a:r>
          </a:p>
          <a:p>
            <a:r>
              <a:rPr lang="en-US" dirty="0"/>
              <a:t>Exactly how many test cases will be required? </a:t>
            </a:r>
          </a:p>
          <a:p>
            <a:pPr lvl="1"/>
            <a:r>
              <a:rPr lang="en-US" dirty="0"/>
              <a:t>This depends on the complexity of your change. For example, if your code change was in how a tic-tac-toe board is stored in memory, then you will have to verify the file-save code, the display code, and the board edit code. Each of these three points will probably require a half dozen test cases.</a:t>
            </a:r>
          </a:p>
          <a:p>
            <a:r>
              <a:rPr lang="en-US" dirty="0"/>
              <a:t>Each test cases should be comparable in detail to what we produced last week.</a:t>
            </a:r>
          </a:p>
          <a:p>
            <a:endParaRPr lang="en-US" dirty="0"/>
          </a:p>
        </p:txBody>
      </p:sp>
      <p:sp>
        <p:nvSpPr>
          <p:cNvPr id="4" name="Content Placeholder 3">
            <a:extLst>
              <a:ext uri="{FF2B5EF4-FFF2-40B4-BE49-F238E27FC236}">
                <a16:creationId xmlns:a16="http://schemas.microsoft.com/office/drawing/2014/main" id="{CDC511AC-8E1D-9D46-B386-45F7501BE0C4}"/>
              </a:ext>
            </a:extLst>
          </p:cNvPr>
          <p:cNvSpPr>
            <a:spLocks noGrp="1"/>
          </p:cNvSpPr>
          <p:nvPr>
            <p:ph sz="half" idx="2"/>
          </p:nvPr>
        </p:nvSpPr>
        <p:spPr/>
        <p:style>
          <a:lnRef idx="1">
            <a:schemeClr val="accent3"/>
          </a:lnRef>
          <a:fillRef idx="2">
            <a:schemeClr val="accent3"/>
          </a:fillRef>
          <a:effectRef idx="1">
            <a:schemeClr val="accent3"/>
          </a:effectRef>
          <a:fontRef idx="minor">
            <a:schemeClr val="dk1"/>
          </a:fontRef>
        </p:style>
        <p:txBody>
          <a:bodyPr>
            <a:normAutofit fontScale="70000" lnSpcReduction="20000"/>
          </a:bodyPr>
          <a:lstStyle/>
          <a:p>
            <a:r>
              <a:rPr lang="en-US" dirty="0"/>
              <a:t>Test plan outline</a:t>
            </a:r>
          </a:p>
          <a:p>
            <a:pPr lvl="1"/>
            <a:r>
              <a:rPr lang="en-US" dirty="0"/>
              <a:t>Purpose: What feature/quality is this testing?</a:t>
            </a:r>
          </a:p>
          <a:p>
            <a:pPr lvl="1"/>
            <a:r>
              <a:rPr lang="en-US" dirty="0"/>
              <a:t>List of Requirements: Uniquely id requirements</a:t>
            </a:r>
          </a:p>
          <a:p>
            <a:pPr lvl="2"/>
            <a:r>
              <a:rPr lang="en-US" dirty="0"/>
              <a:t>(You will need to come up with like last week)</a:t>
            </a:r>
          </a:p>
          <a:p>
            <a:pPr lvl="1"/>
            <a:r>
              <a:rPr lang="en-US" dirty="0"/>
              <a:t>List of Test Cases</a:t>
            </a:r>
          </a:p>
          <a:p>
            <a:pPr lvl="1"/>
            <a:r>
              <a:rPr lang="en-US" dirty="0"/>
              <a:t>Mapping of Requirements to Test Cases</a:t>
            </a:r>
          </a:p>
          <a:p>
            <a:pPr lvl="1"/>
            <a:r>
              <a:rPr lang="en-US" dirty="0"/>
              <a:t>Test Cases</a:t>
            </a:r>
          </a:p>
          <a:p>
            <a:pPr lvl="2"/>
            <a:r>
              <a:rPr lang="en-US" dirty="0"/>
              <a:t>Title/ID:</a:t>
            </a:r>
          </a:p>
          <a:p>
            <a:pPr lvl="2"/>
            <a:r>
              <a:rPr lang="en-US" dirty="0"/>
              <a:t>Purpose:</a:t>
            </a:r>
          </a:p>
          <a:p>
            <a:pPr lvl="2"/>
            <a:r>
              <a:rPr lang="en-US" dirty="0"/>
              <a:t>Requirements:</a:t>
            </a:r>
          </a:p>
          <a:p>
            <a:pPr lvl="2"/>
            <a:r>
              <a:rPr lang="en-US" dirty="0"/>
              <a:t>Pre-conditions:</a:t>
            </a:r>
          </a:p>
          <a:p>
            <a:pPr lvl="2"/>
            <a:r>
              <a:rPr lang="en-US" dirty="0"/>
              <a:t>Steps:</a:t>
            </a:r>
          </a:p>
          <a:p>
            <a:pPr lvl="3"/>
            <a:r>
              <a:rPr lang="en-US" dirty="0"/>
              <a:t>Action/Results</a:t>
            </a:r>
          </a:p>
          <a:p>
            <a:pPr lvl="3"/>
            <a:r>
              <a:rPr lang="en-US" dirty="0"/>
              <a:t>Action/Verify</a:t>
            </a:r>
          </a:p>
          <a:p>
            <a:pPr lvl="2"/>
            <a:r>
              <a:rPr lang="en-US" dirty="0"/>
              <a:t>Tear-down </a:t>
            </a:r>
          </a:p>
          <a:p>
            <a:pPr lvl="1"/>
            <a:endParaRPr lang="en-US" dirty="0"/>
          </a:p>
        </p:txBody>
      </p:sp>
    </p:spTree>
    <p:extLst>
      <p:ext uri="{BB962C8B-B14F-4D97-AF65-F5344CB8AC3E}">
        <p14:creationId xmlns:p14="http://schemas.microsoft.com/office/powerpoint/2010/main" val="92187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4CB62-8E7C-2143-93A9-FD6DC798783F}"/>
              </a:ext>
            </a:extLst>
          </p:cNvPr>
          <p:cNvSpPr>
            <a:spLocks noGrp="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A4D5A142-8A14-4C40-932C-6C046EC7A831}"/>
              </a:ext>
            </a:extLst>
          </p:cNvPr>
          <p:cNvSpPr/>
          <p:nvPr/>
        </p:nvSpPr>
        <p:spPr>
          <a:xfrm>
            <a:off x="178142" y="2520687"/>
            <a:ext cx="3352806" cy="333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 Code Base</a:t>
            </a:r>
          </a:p>
        </p:txBody>
      </p:sp>
      <p:sp>
        <p:nvSpPr>
          <p:cNvPr id="5" name="Rectangle 4">
            <a:extLst>
              <a:ext uri="{FF2B5EF4-FFF2-40B4-BE49-F238E27FC236}">
                <a16:creationId xmlns:a16="http://schemas.microsoft.com/office/drawing/2014/main" id="{C5933CE0-2FF4-7748-839A-874825D05EC7}"/>
              </a:ext>
            </a:extLst>
          </p:cNvPr>
          <p:cNvSpPr/>
          <p:nvPr/>
        </p:nvSpPr>
        <p:spPr>
          <a:xfrm>
            <a:off x="3677681" y="2996257"/>
            <a:ext cx="1962665" cy="51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 regression plan with tests</a:t>
            </a:r>
          </a:p>
        </p:txBody>
      </p:sp>
      <p:sp>
        <p:nvSpPr>
          <p:cNvPr id="6" name="Rectangle 5">
            <a:extLst>
              <a:ext uri="{FF2B5EF4-FFF2-40B4-BE49-F238E27FC236}">
                <a16:creationId xmlns:a16="http://schemas.microsoft.com/office/drawing/2014/main" id="{75E38662-A6C5-ED49-A01B-D3FA4C6109A6}"/>
              </a:ext>
            </a:extLst>
          </p:cNvPr>
          <p:cNvSpPr/>
          <p:nvPr/>
        </p:nvSpPr>
        <p:spPr>
          <a:xfrm>
            <a:off x="5796607" y="3716855"/>
            <a:ext cx="1962665"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Execute plan</a:t>
            </a:r>
          </a:p>
        </p:txBody>
      </p:sp>
      <p:sp>
        <p:nvSpPr>
          <p:cNvPr id="7" name="Rectangle 6">
            <a:extLst>
              <a:ext uri="{FF2B5EF4-FFF2-40B4-BE49-F238E27FC236}">
                <a16:creationId xmlns:a16="http://schemas.microsoft.com/office/drawing/2014/main" id="{444BD211-61DB-8D42-B482-2A3174E11C4B}"/>
              </a:ext>
            </a:extLst>
          </p:cNvPr>
          <p:cNvSpPr/>
          <p:nvPr/>
        </p:nvSpPr>
        <p:spPr>
          <a:xfrm>
            <a:off x="178143" y="3721316"/>
            <a:ext cx="3352805" cy="4061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Get copy of code </a:t>
            </a:r>
            <a:r>
              <a:rPr lang="en-US" b="1" dirty="0"/>
              <a:t>before</a:t>
            </a:r>
            <a:r>
              <a:rPr lang="en-US" dirty="0"/>
              <a:t> change</a:t>
            </a:r>
          </a:p>
        </p:txBody>
      </p:sp>
      <p:sp>
        <p:nvSpPr>
          <p:cNvPr id="8" name="Rectangle 7">
            <a:extLst>
              <a:ext uri="{FF2B5EF4-FFF2-40B4-BE49-F238E27FC236}">
                <a16:creationId xmlns:a16="http://schemas.microsoft.com/office/drawing/2014/main" id="{F5AA3FF4-2972-9E4B-95A4-CA9BE6CBC17B}"/>
              </a:ext>
            </a:extLst>
          </p:cNvPr>
          <p:cNvSpPr/>
          <p:nvPr/>
        </p:nvSpPr>
        <p:spPr>
          <a:xfrm>
            <a:off x="178142" y="2996257"/>
            <a:ext cx="3352806" cy="333633"/>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a:t>Id change in code</a:t>
            </a:r>
          </a:p>
        </p:txBody>
      </p:sp>
      <p:sp>
        <p:nvSpPr>
          <p:cNvPr id="9" name="Rectangle 8">
            <a:extLst>
              <a:ext uri="{FF2B5EF4-FFF2-40B4-BE49-F238E27FC236}">
                <a16:creationId xmlns:a16="http://schemas.microsoft.com/office/drawing/2014/main" id="{5DD33D17-EAED-E64E-B0A6-DCCA7273359B}"/>
              </a:ext>
            </a:extLst>
          </p:cNvPr>
          <p:cNvSpPr/>
          <p:nvPr/>
        </p:nvSpPr>
        <p:spPr>
          <a:xfrm>
            <a:off x="7852715" y="3716855"/>
            <a:ext cx="1962665"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Record results</a:t>
            </a:r>
          </a:p>
        </p:txBody>
      </p:sp>
      <p:sp>
        <p:nvSpPr>
          <p:cNvPr id="10" name="Rectangle 9">
            <a:extLst>
              <a:ext uri="{FF2B5EF4-FFF2-40B4-BE49-F238E27FC236}">
                <a16:creationId xmlns:a16="http://schemas.microsoft.com/office/drawing/2014/main" id="{F2D8FEEB-1C19-AF4D-B1FA-4AEEF95EA7C3}"/>
              </a:ext>
            </a:extLst>
          </p:cNvPr>
          <p:cNvSpPr/>
          <p:nvPr/>
        </p:nvSpPr>
        <p:spPr>
          <a:xfrm>
            <a:off x="178143" y="4187135"/>
            <a:ext cx="3352806"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Get copy of code </a:t>
            </a:r>
            <a:r>
              <a:rPr lang="en-US" b="1" dirty="0"/>
              <a:t>after</a:t>
            </a:r>
            <a:r>
              <a:rPr lang="en-US" dirty="0"/>
              <a:t> change</a:t>
            </a:r>
          </a:p>
        </p:txBody>
      </p:sp>
      <p:sp>
        <p:nvSpPr>
          <p:cNvPr id="11" name="Rectangle 10">
            <a:extLst>
              <a:ext uri="{FF2B5EF4-FFF2-40B4-BE49-F238E27FC236}">
                <a16:creationId xmlns:a16="http://schemas.microsoft.com/office/drawing/2014/main" id="{D46A7440-94E9-B74E-86A8-9FD0BD50FE8C}"/>
              </a:ext>
            </a:extLst>
          </p:cNvPr>
          <p:cNvSpPr/>
          <p:nvPr/>
        </p:nvSpPr>
        <p:spPr>
          <a:xfrm>
            <a:off x="5787078" y="4187137"/>
            <a:ext cx="1962665"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Execute plan again</a:t>
            </a:r>
          </a:p>
        </p:txBody>
      </p:sp>
      <p:sp>
        <p:nvSpPr>
          <p:cNvPr id="12" name="Rectangle 11">
            <a:extLst>
              <a:ext uri="{FF2B5EF4-FFF2-40B4-BE49-F238E27FC236}">
                <a16:creationId xmlns:a16="http://schemas.microsoft.com/office/drawing/2014/main" id="{72B4E892-89BE-8546-B440-E68CA1B53B55}"/>
              </a:ext>
            </a:extLst>
          </p:cNvPr>
          <p:cNvSpPr/>
          <p:nvPr/>
        </p:nvSpPr>
        <p:spPr>
          <a:xfrm>
            <a:off x="7852715" y="4187135"/>
            <a:ext cx="1962665"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Record results</a:t>
            </a:r>
          </a:p>
        </p:txBody>
      </p:sp>
      <p:sp>
        <p:nvSpPr>
          <p:cNvPr id="13" name="Rectangle 12">
            <a:extLst>
              <a:ext uri="{FF2B5EF4-FFF2-40B4-BE49-F238E27FC236}">
                <a16:creationId xmlns:a16="http://schemas.microsoft.com/office/drawing/2014/main" id="{7CCB63F9-486A-FF43-87B8-FF3DE14E16C3}"/>
              </a:ext>
            </a:extLst>
          </p:cNvPr>
          <p:cNvSpPr/>
          <p:nvPr/>
        </p:nvSpPr>
        <p:spPr>
          <a:xfrm>
            <a:off x="10080020" y="3851684"/>
            <a:ext cx="1962665"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Write test report</a:t>
            </a:r>
          </a:p>
        </p:txBody>
      </p:sp>
      <p:sp>
        <p:nvSpPr>
          <p:cNvPr id="14" name="Rectangle 13">
            <a:extLst>
              <a:ext uri="{FF2B5EF4-FFF2-40B4-BE49-F238E27FC236}">
                <a16:creationId xmlns:a16="http://schemas.microsoft.com/office/drawing/2014/main" id="{F6DE6FF1-9A91-0E4C-9E08-BACDB17FB117}"/>
              </a:ext>
            </a:extLst>
          </p:cNvPr>
          <p:cNvSpPr/>
          <p:nvPr/>
        </p:nvSpPr>
        <p:spPr>
          <a:xfrm>
            <a:off x="178142" y="1952494"/>
            <a:ext cx="5344295" cy="3336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Teach</a:t>
            </a:r>
          </a:p>
        </p:txBody>
      </p:sp>
      <p:sp>
        <p:nvSpPr>
          <p:cNvPr id="15" name="Rectangle 14">
            <a:extLst>
              <a:ext uri="{FF2B5EF4-FFF2-40B4-BE49-F238E27FC236}">
                <a16:creationId xmlns:a16="http://schemas.microsoft.com/office/drawing/2014/main" id="{9EA9CB81-2181-5644-9A0B-B60079D93DD6}"/>
              </a:ext>
            </a:extLst>
          </p:cNvPr>
          <p:cNvSpPr/>
          <p:nvPr/>
        </p:nvSpPr>
        <p:spPr>
          <a:xfrm>
            <a:off x="5717057" y="1943161"/>
            <a:ext cx="5344295" cy="3336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Prove</a:t>
            </a:r>
          </a:p>
        </p:txBody>
      </p:sp>
    </p:spTree>
    <p:extLst>
      <p:ext uri="{BB962C8B-B14F-4D97-AF65-F5344CB8AC3E}">
        <p14:creationId xmlns:p14="http://schemas.microsoft.com/office/powerpoint/2010/main" val="419274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739996A-CFC1-994D-9BE7-4A3928D87A25}"/>
              </a:ext>
            </a:extLst>
          </p:cNvPr>
          <p:cNvPicPr>
            <a:picLocks noGrp="1" noChangeAspect="1"/>
          </p:cNvPicPr>
          <p:nvPr>
            <p:ph idx="1"/>
          </p:nvPr>
        </p:nvPicPr>
        <p:blipFill>
          <a:blip r:embed="rId2"/>
          <a:stretch>
            <a:fillRect/>
          </a:stretch>
        </p:blipFill>
        <p:spPr>
          <a:xfrm>
            <a:off x="0" y="1788555"/>
            <a:ext cx="5181152" cy="4351338"/>
          </a:xfrm>
          <a:prstGeom prst="rect">
            <a:avLst/>
          </a:prstGeom>
        </p:spPr>
      </p:pic>
      <p:pic>
        <p:nvPicPr>
          <p:cNvPr id="10" name="Picture 9">
            <a:extLst>
              <a:ext uri="{FF2B5EF4-FFF2-40B4-BE49-F238E27FC236}">
                <a16:creationId xmlns:a16="http://schemas.microsoft.com/office/drawing/2014/main" id="{7AE76293-0850-9E44-912C-C37799E668BD}"/>
              </a:ext>
            </a:extLst>
          </p:cNvPr>
          <p:cNvPicPr>
            <a:picLocks noChangeAspect="1"/>
          </p:cNvPicPr>
          <p:nvPr/>
        </p:nvPicPr>
        <p:blipFill>
          <a:blip r:embed="rId3"/>
          <a:stretch>
            <a:fillRect/>
          </a:stretch>
        </p:blipFill>
        <p:spPr>
          <a:xfrm>
            <a:off x="2924466" y="3470388"/>
            <a:ext cx="4340378" cy="3387612"/>
          </a:xfrm>
          <a:prstGeom prst="rect">
            <a:avLst/>
          </a:prstGeom>
        </p:spPr>
      </p:pic>
      <p:sp>
        <p:nvSpPr>
          <p:cNvPr id="2" name="Title 1">
            <a:extLst>
              <a:ext uri="{FF2B5EF4-FFF2-40B4-BE49-F238E27FC236}">
                <a16:creationId xmlns:a16="http://schemas.microsoft.com/office/drawing/2014/main" id="{DEC28BE5-CE64-C349-A03F-32813171C3D7}"/>
              </a:ext>
            </a:extLst>
          </p:cNvPr>
          <p:cNvSpPr>
            <a:spLocks noGrp="1"/>
          </p:cNvSpPr>
          <p:nvPr>
            <p:ph type="title"/>
          </p:nvPr>
        </p:nvSpPr>
        <p:spPr>
          <a:xfrm>
            <a:off x="0" y="365125"/>
            <a:ext cx="2701159" cy="1274489"/>
          </a:xfrm>
        </p:spPr>
        <p:txBody>
          <a:bodyPr>
            <a:noAutofit/>
          </a:bodyPr>
          <a:lstStyle/>
          <a:p>
            <a:r>
              <a:rPr lang="en-US" sz="2800" dirty="0"/>
              <a:t>Example of finding a </a:t>
            </a:r>
            <a:r>
              <a:rPr lang="en-US" sz="2800" dirty="0" err="1"/>
              <a:t>tiddler</a:t>
            </a:r>
            <a:r>
              <a:rPr lang="en-US" sz="2800" dirty="0"/>
              <a:t> change</a:t>
            </a:r>
          </a:p>
        </p:txBody>
      </p:sp>
      <p:pic>
        <p:nvPicPr>
          <p:cNvPr id="6" name="Picture 5">
            <a:extLst>
              <a:ext uri="{FF2B5EF4-FFF2-40B4-BE49-F238E27FC236}">
                <a16:creationId xmlns:a16="http://schemas.microsoft.com/office/drawing/2014/main" id="{323A2F21-A400-E64B-BDD3-CC783DC2E1C0}"/>
              </a:ext>
            </a:extLst>
          </p:cNvPr>
          <p:cNvPicPr>
            <a:picLocks noChangeAspect="1"/>
          </p:cNvPicPr>
          <p:nvPr/>
        </p:nvPicPr>
        <p:blipFill>
          <a:blip r:embed="rId4"/>
          <a:stretch>
            <a:fillRect/>
          </a:stretch>
        </p:blipFill>
        <p:spPr>
          <a:xfrm>
            <a:off x="2924466" y="0"/>
            <a:ext cx="4340378" cy="4351339"/>
          </a:xfrm>
          <a:prstGeom prst="rect">
            <a:avLst/>
          </a:prstGeom>
        </p:spPr>
      </p:pic>
      <p:pic>
        <p:nvPicPr>
          <p:cNvPr id="7" name="Picture 6">
            <a:extLst>
              <a:ext uri="{FF2B5EF4-FFF2-40B4-BE49-F238E27FC236}">
                <a16:creationId xmlns:a16="http://schemas.microsoft.com/office/drawing/2014/main" id="{E4D9F773-AAD1-3543-AF6F-88BBD86D15A4}"/>
              </a:ext>
            </a:extLst>
          </p:cNvPr>
          <p:cNvPicPr>
            <a:picLocks noChangeAspect="1"/>
          </p:cNvPicPr>
          <p:nvPr/>
        </p:nvPicPr>
        <p:blipFill>
          <a:blip r:embed="rId5"/>
          <a:stretch>
            <a:fillRect/>
          </a:stretch>
        </p:blipFill>
        <p:spPr>
          <a:xfrm>
            <a:off x="5313411" y="325093"/>
            <a:ext cx="5577677" cy="3632886"/>
          </a:xfrm>
          <a:prstGeom prst="rect">
            <a:avLst/>
          </a:prstGeom>
        </p:spPr>
      </p:pic>
      <p:pic>
        <p:nvPicPr>
          <p:cNvPr id="9" name="Picture 8">
            <a:extLst>
              <a:ext uri="{FF2B5EF4-FFF2-40B4-BE49-F238E27FC236}">
                <a16:creationId xmlns:a16="http://schemas.microsoft.com/office/drawing/2014/main" id="{7CF33769-BD40-A64C-9A2A-93F8D37698F2}"/>
              </a:ext>
            </a:extLst>
          </p:cNvPr>
          <p:cNvPicPr>
            <a:picLocks noChangeAspect="1"/>
          </p:cNvPicPr>
          <p:nvPr/>
        </p:nvPicPr>
        <p:blipFill>
          <a:blip r:embed="rId6"/>
          <a:stretch>
            <a:fillRect/>
          </a:stretch>
        </p:blipFill>
        <p:spPr>
          <a:xfrm>
            <a:off x="7747685" y="4665334"/>
            <a:ext cx="4604951" cy="1643029"/>
          </a:xfrm>
          <a:prstGeom prst="rect">
            <a:avLst/>
          </a:prstGeom>
        </p:spPr>
      </p:pic>
      <p:pic>
        <p:nvPicPr>
          <p:cNvPr id="11" name="Picture 10">
            <a:extLst>
              <a:ext uri="{FF2B5EF4-FFF2-40B4-BE49-F238E27FC236}">
                <a16:creationId xmlns:a16="http://schemas.microsoft.com/office/drawing/2014/main" id="{2090A1C5-1422-E64D-AA64-713DBB75F57A}"/>
              </a:ext>
            </a:extLst>
          </p:cNvPr>
          <p:cNvPicPr>
            <a:picLocks noChangeAspect="1"/>
          </p:cNvPicPr>
          <p:nvPr/>
        </p:nvPicPr>
        <p:blipFill>
          <a:blip r:embed="rId7"/>
          <a:stretch>
            <a:fillRect/>
          </a:stretch>
        </p:blipFill>
        <p:spPr>
          <a:xfrm>
            <a:off x="5590498" y="3339816"/>
            <a:ext cx="5713461" cy="618163"/>
          </a:xfrm>
          <a:prstGeom prst="rect">
            <a:avLst/>
          </a:prstGeom>
        </p:spPr>
      </p:pic>
    </p:spTree>
    <p:extLst>
      <p:ext uri="{BB962C8B-B14F-4D97-AF65-F5344CB8AC3E}">
        <p14:creationId xmlns:p14="http://schemas.microsoft.com/office/powerpoint/2010/main" val="748617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12A045-3BED-4B43-BE68-4715BC8643DD}"/>
              </a:ext>
            </a:extLst>
          </p:cNvPr>
          <p:cNvPicPr>
            <a:picLocks noChangeAspect="1"/>
          </p:cNvPicPr>
          <p:nvPr/>
        </p:nvPicPr>
        <p:blipFill>
          <a:blip r:embed="rId2"/>
          <a:stretch>
            <a:fillRect/>
          </a:stretch>
        </p:blipFill>
        <p:spPr>
          <a:xfrm>
            <a:off x="0" y="0"/>
            <a:ext cx="8652698" cy="6858000"/>
          </a:xfrm>
          <a:prstGeom prst="rect">
            <a:avLst/>
          </a:prstGeom>
        </p:spPr>
      </p:pic>
      <p:pic>
        <p:nvPicPr>
          <p:cNvPr id="5" name="Picture 4">
            <a:extLst>
              <a:ext uri="{FF2B5EF4-FFF2-40B4-BE49-F238E27FC236}">
                <a16:creationId xmlns:a16="http://schemas.microsoft.com/office/drawing/2014/main" id="{D3914B03-15F3-8D42-AC66-2B5C8F4F963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2176858" y="-23734"/>
            <a:ext cx="8026229" cy="5213565"/>
          </a:xfrm>
          <a:prstGeom prst="rect">
            <a:avLst/>
          </a:prstGeom>
        </p:spPr>
      </p:pic>
      <p:pic>
        <p:nvPicPr>
          <p:cNvPr id="6" name="Picture 5">
            <a:extLst>
              <a:ext uri="{FF2B5EF4-FFF2-40B4-BE49-F238E27FC236}">
                <a16:creationId xmlns:a16="http://schemas.microsoft.com/office/drawing/2014/main" id="{7C2CE7FB-60BE-6D43-A650-313CB270011E}"/>
              </a:ext>
            </a:extLst>
          </p:cNvPr>
          <p:cNvPicPr>
            <a:picLocks noChangeAspect="1"/>
          </p:cNvPicPr>
          <p:nvPr/>
        </p:nvPicPr>
        <p:blipFill>
          <a:blip r:embed="rId5">
            <a:duotone>
              <a:prstClr val="black"/>
              <a:schemeClr val="accent1">
                <a:lumMod val="20000"/>
                <a:lumOff val="80000"/>
                <a:tint val="45000"/>
                <a:satMod val="400000"/>
              </a:schemeClr>
            </a:duotone>
          </a:blip>
          <a:stretch>
            <a:fillRect/>
          </a:stretch>
        </p:blipFill>
        <p:spPr>
          <a:xfrm>
            <a:off x="1737176" y="1671200"/>
            <a:ext cx="8435546" cy="2069739"/>
          </a:xfrm>
          <a:prstGeom prst="rect">
            <a:avLst/>
          </a:prstGeom>
        </p:spPr>
      </p:pic>
      <p:cxnSp>
        <p:nvCxnSpPr>
          <p:cNvPr id="8" name="Elbow Connector 7">
            <a:extLst>
              <a:ext uri="{FF2B5EF4-FFF2-40B4-BE49-F238E27FC236}">
                <a16:creationId xmlns:a16="http://schemas.microsoft.com/office/drawing/2014/main" id="{558DAD70-A785-DC4D-A9EE-556ACA080ABE}"/>
              </a:ext>
            </a:extLst>
          </p:cNvPr>
          <p:cNvCxnSpPr>
            <a:cxnSpLocks/>
          </p:cNvCxnSpPr>
          <p:nvPr/>
        </p:nvCxnSpPr>
        <p:spPr>
          <a:xfrm rot="16200000" flipH="1">
            <a:off x="553408" y="1667559"/>
            <a:ext cx="1881219" cy="1252385"/>
          </a:xfrm>
          <a:prstGeom prst="bentConnector2">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E1566F8-9A4D-FB40-AB86-D9A5FF5AD939}"/>
              </a:ext>
            </a:extLst>
          </p:cNvPr>
          <p:cNvPicPr>
            <a:picLocks noChangeAspect="1"/>
          </p:cNvPicPr>
          <p:nvPr/>
        </p:nvPicPr>
        <p:blipFill>
          <a:blip r:embed="rId6">
            <a:duotone>
              <a:prstClr val="black"/>
              <a:schemeClr val="accent1">
                <a:lumMod val="20000"/>
                <a:lumOff val="80000"/>
                <a:tint val="45000"/>
                <a:satMod val="400000"/>
              </a:schemeClr>
            </a:duotone>
          </a:blip>
          <a:stretch>
            <a:fillRect/>
          </a:stretch>
        </p:blipFill>
        <p:spPr>
          <a:xfrm>
            <a:off x="3163855" y="3575687"/>
            <a:ext cx="7039232" cy="3222225"/>
          </a:xfrm>
          <a:prstGeom prst="rect">
            <a:avLst/>
          </a:prstGeom>
        </p:spPr>
      </p:pic>
      <p:cxnSp>
        <p:nvCxnSpPr>
          <p:cNvPr id="10" name="Elbow Connector 9">
            <a:extLst>
              <a:ext uri="{FF2B5EF4-FFF2-40B4-BE49-F238E27FC236}">
                <a16:creationId xmlns:a16="http://schemas.microsoft.com/office/drawing/2014/main" id="{64FB9737-4AE2-0645-99CA-14E688313E88}"/>
              </a:ext>
            </a:extLst>
          </p:cNvPr>
          <p:cNvCxnSpPr>
            <a:cxnSpLocks/>
            <a:stCxn id="31" idx="3"/>
            <a:endCxn id="34" idx="1"/>
          </p:cNvCxnSpPr>
          <p:nvPr/>
        </p:nvCxnSpPr>
        <p:spPr>
          <a:xfrm>
            <a:off x="1525783" y="1851718"/>
            <a:ext cx="1943049" cy="2745281"/>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35B51E7-2601-5B4E-9107-C931C6BD7F57}"/>
              </a:ext>
            </a:extLst>
          </p:cNvPr>
          <p:cNvPicPr>
            <a:picLocks noChangeAspect="1"/>
          </p:cNvPicPr>
          <p:nvPr/>
        </p:nvPicPr>
        <p:blipFill>
          <a:blip r:embed="rId7"/>
          <a:stretch>
            <a:fillRect/>
          </a:stretch>
        </p:blipFill>
        <p:spPr>
          <a:xfrm>
            <a:off x="3881855" y="5201773"/>
            <a:ext cx="6096000" cy="1667885"/>
          </a:xfrm>
          <a:prstGeom prst="rect">
            <a:avLst/>
          </a:prstGeom>
        </p:spPr>
      </p:pic>
      <p:cxnSp>
        <p:nvCxnSpPr>
          <p:cNvPr id="16" name="Elbow Connector 15">
            <a:extLst>
              <a:ext uri="{FF2B5EF4-FFF2-40B4-BE49-F238E27FC236}">
                <a16:creationId xmlns:a16="http://schemas.microsoft.com/office/drawing/2014/main" id="{AD97E4F2-1F20-9344-AB52-6D6639E918CF}"/>
              </a:ext>
            </a:extLst>
          </p:cNvPr>
          <p:cNvCxnSpPr>
            <a:cxnSpLocks/>
            <a:stCxn id="11" idx="2"/>
          </p:cNvCxnSpPr>
          <p:nvPr/>
        </p:nvCxnSpPr>
        <p:spPr>
          <a:xfrm rot="5400000">
            <a:off x="5887075" y="5056568"/>
            <a:ext cx="610238" cy="867898"/>
          </a:xfrm>
          <a:prstGeom prst="bentConnector2">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519BFEC-2FBE-3040-B3E4-DA804C2D3B46}"/>
              </a:ext>
            </a:extLst>
          </p:cNvPr>
          <p:cNvCxnSpPr>
            <a:cxnSpLocks/>
            <a:stCxn id="60" idx="4"/>
          </p:cNvCxnSpPr>
          <p:nvPr/>
        </p:nvCxnSpPr>
        <p:spPr>
          <a:xfrm rot="16200000" flipH="1">
            <a:off x="5024917" y="4617019"/>
            <a:ext cx="668452" cy="2716802"/>
          </a:xfrm>
          <a:prstGeom prst="bentConnector2">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1CADB84E-A149-C34D-AB99-D12A543CEE0E}"/>
              </a:ext>
            </a:extLst>
          </p:cNvPr>
          <p:cNvPicPr>
            <a:picLocks noChangeAspect="1"/>
          </p:cNvPicPr>
          <p:nvPr/>
        </p:nvPicPr>
        <p:blipFill>
          <a:blip r:embed="rId8"/>
          <a:stretch>
            <a:fillRect/>
          </a:stretch>
        </p:blipFill>
        <p:spPr>
          <a:xfrm>
            <a:off x="7095167" y="3845821"/>
            <a:ext cx="4997042" cy="3027405"/>
          </a:xfrm>
          <a:prstGeom prst="rect">
            <a:avLst/>
          </a:prstGeom>
        </p:spPr>
      </p:pic>
      <p:pic>
        <p:nvPicPr>
          <p:cNvPr id="25" name="Picture 24">
            <a:extLst>
              <a:ext uri="{FF2B5EF4-FFF2-40B4-BE49-F238E27FC236}">
                <a16:creationId xmlns:a16="http://schemas.microsoft.com/office/drawing/2014/main" id="{64F7217C-686E-884F-8026-FC5513690CD1}"/>
              </a:ext>
            </a:extLst>
          </p:cNvPr>
          <p:cNvPicPr>
            <a:picLocks noChangeAspect="1"/>
          </p:cNvPicPr>
          <p:nvPr/>
        </p:nvPicPr>
        <p:blipFill>
          <a:blip r:embed="rId9"/>
          <a:stretch>
            <a:fillRect/>
          </a:stretch>
        </p:blipFill>
        <p:spPr>
          <a:xfrm>
            <a:off x="7350044" y="5492913"/>
            <a:ext cx="4342702" cy="994697"/>
          </a:xfrm>
          <a:prstGeom prst="rect">
            <a:avLst/>
          </a:prstGeom>
        </p:spPr>
      </p:pic>
      <p:sp>
        <p:nvSpPr>
          <p:cNvPr id="27" name="TextBox 26">
            <a:extLst>
              <a:ext uri="{FF2B5EF4-FFF2-40B4-BE49-F238E27FC236}">
                <a16:creationId xmlns:a16="http://schemas.microsoft.com/office/drawing/2014/main" id="{4F97B44E-6424-7C47-B03B-DD9394339A83}"/>
              </a:ext>
            </a:extLst>
          </p:cNvPr>
          <p:cNvSpPr txBox="1"/>
          <p:nvPr/>
        </p:nvSpPr>
        <p:spPr>
          <a:xfrm>
            <a:off x="8396731" y="5763030"/>
            <a:ext cx="3225114" cy="646331"/>
          </a:xfrm>
          <a:prstGeom prst="rect">
            <a:avLst/>
          </a:prstGeom>
          <a:noFill/>
        </p:spPr>
        <p:txBody>
          <a:bodyPr wrap="square">
            <a:spAutoFit/>
          </a:bodyPr>
          <a:lstStyle/>
          <a:p>
            <a:r>
              <a:rPr lang="en-US" dirty="0" err="1">
                <a:solidFill>
                  <a:schemeClr val="bg1"/>
                </a:solidFill>
              </a:rPr>
              <a:t>Tiddlywiki</a:t>
            </a:r>
            <a:r>
              <a:rPr lang="en-US" dirty="0">
                <a:solidFill>
                  <a:schemeClr val="bg1"/>
                </a:solidFill>
              </a:rPr>
              <a:t> com - Update to the Community page (</a:t>
            </a:r>
            <a:r>
              <a:rPr lang="en-US" dirty="0">
                <a:solidFill>
                  <a:schemeClr val="bg1"/>
                </a:solidFill>
                <a:hlinkClick r:id="rId10">
                  <a:extLst>
                    <a:ext uri="{A12FA001-AC4F-418D-AE19-62706E023703}">
                      <ahyp:hlinkClr xmlns:ahyp="http://schemas.microsoft.com/office/drawing/2018/hyperlinkcolor" val="tx"/>
                    </a:ext>
                  </a:extLst>
                </a:hlinkClick>
              </a:rPr>
              <a:t>#5353</a:t>
            </a:r>
            <a:r>
              <a:rPr lang="en-US" dirty="0">
                <a:solidFill>
                  <a:schemeClr val="bg1"/>
                </a:solidFill>
              </a:rPr>
              <a:t>) </a:t>
            </a:r>
          </a:p>
        </p:txBody>
      </p:sp>
      <p:pic>
        <p:nvPicPr>
          <p:cNvPr id="28" name="Picture 27">
            <a:extLst>
              <a:ext uri="{FF2B5EF4-FFF2-40B4-BE49-F238E27FC236}">
                <a16:creationId xmlns:a16="http://schemas.microsoft.com/office/drawing/2014/main" id="{C7F5CF61-025E-5145-9745-ADA0EFCCE063}"/>
              </a:ext>
            </a:extLst>
          </p:cNvPr>
          <p:cNvPicPr>
            <a:picLocks noChangeAspect="1"/>
          </p:cNvPicPr>
          <p:nvPr/>
        </p:nvPicPr>
        <p:blipFill>
          <a:blip r:embed="rId11">
            <a:duotone>
              <a:prstClr val="black"/>
              <a:schemeClr val="accent6">
                <a:lumMod val="40000"/>
                <a:lumOff val="60000"/>
                <a:tint val="45000"/>
                <a:satMod val="400000"/>
              </a:schemeClr>
            </a:duotone>
            <a:extLst>
              <a:ext uri="{BEBA8EAE-BF5A-486C-A8C5-ECC9F3942E4B}">
                <a14:imgProps xmlns:a14="http://schemas.microsoft.com/office/drawing/2010/main">
                  <a14:imgLayer r:embed="rId12">
                    <a14:imgEffect>
                      <a14:colorTemperature colorTemp="8800"/>
                    </a14:imgEffect>
                  </a14:imgLayer>
                </a14:imgProps>
              </a:ext>
            </a:extLst>
          </a:blip>
          <a:stretch>
            <a:fillRect/>
          </a:stretch>
        </p:blipFill>
        <p:spPr>
          <a:xfrm>
            <a:off x="7025256" y="1557430"/>
            <a:ext cx="4921250" cy="1638300"/>
          </a:xfrm>
          <a:prstGeom prst="rect">
            <a:avLst/>
          </a:prstGeom>
        </p:spPr>
      </p:pic>
      <p:cxnSp>
        <p:nvCxnSpPr>
          <p:cNvPr id="30" name="Elbow Connector 29">
            <a:extLst>
              <a:ext uri="{FF2B5EF4-FFF2-40B4-BE49-F238E27FC236}">
                <a16:creationId xmlns:a16="http://schemas.microsoft.com/office/drawing/2014/main" id="{E6E566D1-0923-A648-A9E7-5A090285CF79}"/>
              </a:ext>
            </a:extLst>
          </p:cNvPr>
          <p:cNvCxnSpPr>
            <a:cxnSpLocks/>
            <a:endCxn id="45" idx="3"/>
          </p:cNvCxnSpPr>
          <p:nvPr/>
        </p:nvCxnSpPr>
        <p:spPr>
          <a:xfrm rot="5400000" flipH="1" flipV="1">
            <a:off x="6446428" y="4098295"/>
            <a:ext cx="3715628" cy="100404"/>
          </a:xfrm>
          <a:prstGeom prst="bentConnector4">
            <a:avLst>
              <a:gd name="adj1" fmla="val 48476"/>
              <a:gd name="adj2" fmla="val 32768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A705EC19-A87B-3C4D-8252-5C165C49AE63}"/>
              </a:ext>
            </a:extLst>
          </p:cNvPr>
          <p:cNvCxnSpPr>
            <a:cxnSpLocks/>
            <a:stCxn id="45" idx="2"/>
          </p:cNvCxnSpPr>
          <p:nvPr/>
        </p:nvCxnSpPr>
        <p:spPr>
          <a:xfrm rot="5400000">
            <a:off x="4955911" y="2549085"/>
            <a:ext cx="2879094" cy="2588784"/>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E94849D2-8F4C-E640-8B1A-563886398C48}"/>
              </a:ext>
            </a:extLst>
          </p:cNvPr>
          <p:cNvSpPr txBox="1">
            <a:spLocks/>
          </p:cNvSpPr>
          <p:nvPr/>
        </p:nvSpPr>
        <p:spPr>
          <a:xfrm>
            <a:off x="9323928" y="120520"/>
            <a:ext cx="2701159" cy="12744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Another Example of finding a </a:t>
            </a:r>
            <a:r>
              <a:rPr lang="en-US" sz="2800" dirty="0" err="1"/>
              <a:t>tiddler</a:t>
            </a:r>
            <a:r>
              <a:rPr lang="en-US" sz="2800" dirty="0"/>
              <a:t> change</a:t>
            </a:r>
          </a:p>
        </p:txBody>
      </p:sp>
      <p:sp>
        <p:nvSpPr>
          <p:cNvPr id="2" name="TextBox 1">
            <a:extLst>
              <a:ext uri="{FF2B5EF4-FFF2-40B4-BE49-F238E27FC236}">
                <a16:creationId xmlns:a16="http://schemas.microsoft.com/office/drawing/2014/main" id="{1CA18CEA-DA68-D340-9857-998709952E03}"/>
              </a:ext>
            </a:extLst>
          </p:cNvPr>
          <p:cNvSpPr txBox="1"/>
          <p:nvPr/>
        </p:nvSpPr>
        <p:spPr>
          <a:xfrm>
            <a:off x="132063" y="3469539"/>
            <a:ext cx="1755689" cy="1477328"/>
          </a:xfrm>
          <a:prstGeom prst="rect">
            <a:avLst/>
          </a:prstGeom>
          <a:noFill/>
        </p:spPr>
        <p:txBody>
          <a:bodyPr wrap="square" rtlCol="0">
            <a:spAutoFit/>
          </a:bodyPr>
          <a:lstStyle/>
          <a:p>
            <a:r>
              <a:rPr lang="en-US" dirty="0">
                <a:solidFill>
                  <a:schemeClr val="bg1"/>
                </a:solidFill>
              </a:rPr>
              <a:t>The community page has tabs that are categorized by another </a:t>
            </a:r>
            <a:r>
              <a:rPr lang="en-US" dirty="0" err="1">
                <a:solidFill>
                  <a:schemeClr val="bg1"/>
                </a:solidFill>
              </a:rPr>
              <a:t>tiddler</a:t>
            </a:r>
            <a:r>
              <a:rPr lang="en-US" dirty="0">
                <a:solidFill>
                  <a:schemeClr val="bg1"/>
                </a:solidFill>
              </a:rPr>
              <a:t> </a:t>
            </a:r>
          </a:p>
        </p:txBody>
      </p:sp>
      <p:sp>
        <p:nvSpPr>
          <p:cNvPr id="21" name="TextBox 20">
            <a:extLst>
              <a:ext uri="{FF2B5EF4-FFF2-40B4-BE49-F238E27FC236}">
                <a16:creationId xmlns:a16="http://schemas.microsoft.com/office/drawing/2014/main" id="{29689AA2-44B6-1349-8E58-62F153707510}"/>
              </a:ext>
            </a:extLst>
          </p:cNvPr>
          <p:cNvSpPr txBox="1"/>
          <p:nvPr/>
        </p:nvSpPr>
        <p:spPr>
          <a:xfrm>
            <a:off x="2547237" y="1639125"/>
            <a:ext cx="3713700" cy="646331"/>
          </a:xfrm>
          <a:prstGeom prst="rect">
            <a:avLst/>
          </a:prstGeom>
          <a:noFill/>
        </p:spPr>
        <p:txBody>
          <a:bodyPr wrap="square" rtlCol="0">
            <a:spAutoFit/>
          </a:bodyPr>
          <a:lstStyle/>
          <a:p>
            <a:r>
              <a:rPr lang="en-US" dirty="0">
                <a:solidFill>
                  <a:schemeClr val="bg1"/>
                </a:solidFill>
              </a:rPr>
              <a:t>The tidder then lists a series of </a:t>
            </a:r>
            <a:r>
              <a:rPr lang="en-US" dirty="0" err="1">
                <a:solidFill>
                  <a:schemeClr val="bg1"/>
                </a:solidFill>
              </a:rPr>
              <a:t>tiddlers</a:t>
            </a:r>
            <a:r>
              <a:rPr lang="en-US" dirty="0">
                <a:solidFill>
                  <a:schemeClr val="bg1"/>
                </a:solidFill>
              </a:rPr>
              <a:t> based on tag/label. </a:t>
            </a:r>
          </a:p>
        </p:txBody>
      </p:sp>
      <p:sp>
        <p:nvSpPr>
          <p:cNvPr id="11" name="Rectangle 10">
            <a:extLst>
              <a:ext uri="{FF2B5EF4-FFF2-40B4-BE49-F238E27FC236}">
                <a16:creationId xmlns:a16="http://schemas.microsoft.com/office/drawing/2014/main" id="{8797C5A2-BB8E-3F41-BF2A-6CB807FBB665}"/>
              </a:ext>
            </a:extLst>
          </p:cNvPr>
          <p:cNvSpPr/>
          <p:nvPr/>
        </p:nvSpPr>
        <p:spPr>
          <a:xfrm>
            <a:off x="6164344" y="4930710"/>
            <a:ext cx="923597" cy="254688"/>
          </a:xfrm>
          <a:prstGeom prst="rect">
            <a:avLst/>
          </a:prstGeom>
          <a:solidFill>
            <a:schemeClr val="accent2">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E76D1B2-A5CA-E14C-98FD-2AD892F4C4F9}"/>
              </a:ext>
            </a:extLst>
          </p:cNvPr>
          <p:cNvSpPr/>
          <p:nvPr/>
        </p:nvSpPr>
        <p:spPr>
          <a:xfrm>
            <a:off x="2120210" y="3078827"/>
            <a:ext cx="2220192" cy="237223"/>
          </a:xfrm>
          <a:prstGeom prst="rect">
            <a:avLst/>
          </a:prstGeom>
          <a:solidFill>
            <a:schemeClr val="accent2">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511E667-90A8-F449-AEC4-C856A38A68CC}"/>
              </a:ext>
            </a:extLst>
          </p:cNvPr>
          <p:cNvSpPr/>
          <p:nvPr/>
        </p:nvSpPr>
        <p:spPr>
          <a:xfrm>
            <a:off x="240484" y="1136481"/>
            <a:ext cx="1254682" cy="179739"/>
          </a:xfrm>
          <a:prstGeom prst="rect">
            <a:avLst/>
          </a:prstGeom>
          <a:solidFill>
            <a:schemeClr val="accent2">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473F6F9-0C8A-DB4A-B031-F67833FA0191}"/>
              </a:ext>
            </a:extLst>
          </p:cNvPr>
          <p:cNvSpPr/>
          <p:nvPr/>
        </p:nvSpPr>
        <p:spPr>
          <a:xfrm>
            <a:off x="196595" y="1738471"/>
            <a:ext cx="1329188" cy="226494"/>
          </a:xfrm>
          <a:prstGeom prst="rect">
            <a:avLst/>
          </a:prstGeom>
          <a:solidFill>
            <a:schemeClr val="accent2">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CCB2309-9DD1-4443-AC33-3E2B03243AA6}"/>
              </a:ext>
            </a:extLst>
          </p:cNvPr>
          <p:cNvSpPr/>
          <p:nvPr/>
        </p:nvSpPr>
        <p:spPr>
          <a:xfrm>
            <a:off x="3468832" y="4469655"/>
            <a:ext cx="923597" cy="254688"/>
          </a:xfrm>
          <a:prstGeom prst="rect">
            <a:avLst/>
          </a:prstGeom>
          <a:solidFill>
            <a:schemeClr val="accent2">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EFB3854-E4E3-6540-9880-7F6E64DD69A6}"/>
              </a:ext>
            </a:extLst>
          </p:cNvPr>
          <p:cNvSpPr/>
          <p:nvPr/>
        </p:nvSpPr>
        <p:spPr>
          <a:xfrm>
            <a:off x="411592" y="196991"/>
            <a:ext cx="1254682" cy="296562"/>
          </a:xfrm>
          <a:prstGeom prst="rect">
            <a:avLst/>
          </a:prstGeom>
          <a:solidFill>
            <a:schemeClr val="accent2">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9409D3C-268A-5342-AB55-59250059620D}"/>
              </a:ext>
            </a:extLst>
          </p:cNvPr>
          <p:cNvSpPr/>
          <p:nvPr/>
        </p:nvSpPr>
        <p:spPr>
          <a:xfrm>
            <a:off x="3212757" y="1288468"/>
            <a:ext cx="2752518" cy="190579"/>
          </a:xfrm>
          <a:prstGeom prst="rect">
            <a:avLst/>
          </a:prstGeom>
          <a:solidFill>
            <a:schemeClr val="accent2">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Elbow Connector 40">
            <a:extLst>
              <a:ext uri="{FF2B5EF4-FFF2-40B4-BE49-F238E27FC236}">
                <a16:creationId xmlns:a16="http://schemas.microsoft.com/office/drawing/2014/main" id="{AB6EE017-D77E-8C40-8E91-E6A23E870898}"/>
              </a:ext>
            </a:extLst>
          </p:cNvPr>
          <p:cNvCxnSpPr>
            <a:cxnSpLocks/>
            <a:stCxn id="39" idx="3"/>
            <a:endCxn id="40" idx="0"/>
          </p:cNvCxnSpPr>
          <p:nvPr/>
        </p:nvCxnSpPr>
        <p:spPr>
          <a:xfrm>
            <a:off x="1666274" y="345272"/>
            <a:ext cx="2922742" cy="943196"/>
          </a:xfrm>
          <a:prstGeom prst="bent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2289284-3C61-BC4F-ADC4-7331856C123C}"/>
              </a:ext>
            </a:extLst>
          </p:cNvPr>
          <p:cNvSpPr/>
          <p:nvPr/>
        </p:nvSpPr>
        <p:spPr>
          <a:xfrm>
            <a:off x="282094" y="2504939"/>
            <a:ext cx="1329188" cy="226494"/>
          </a:xfrm>
          <a:prstGeom prst="rect">
            <a:avLst/>
          </a:prstGeom>
          <a:solidFill>
            <a:schemeClr val="accent2">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C524FCB-7C66-8641-BF4E-D0801A77EDC1}"/>
              </a:ext>
            </a:extLst>
          </p:cNvPr>
          <p:cNvSpPr/>
          <p:nvPr/>
        </p:nvSpPr>
        <p:spPr>
          <a:xfrm>
            <a:off x="7025256" y="2177436"/>
            <a:ext cx="1329188" cy="226494"/>
          </a:xfrm>
          <a:prstGeom prst="rect">
            <a:avLst/>
          </a:prstGeom>
          <a:solidFill>
            <a:schemeClr val="accent2">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Elbow Connector 45">
            <a:extLst>
              <a:ext uri="{FF2B5EF4-FFF2-40B4-BE49-F238E27FC236}">
                <a16:creationId xmlns:a16="http://schemas.microsoft.com/office/drawing/2014/main" id="{2F7FE8F6-88A1-E147-9933-17BA43EEF032}"/>
              </a:ext>
            </a:extLst>
          </p:cNvPr>
          <p:cNvCxnSpPr>
            <a:cxnSpLocks/>
            <a:stCxn id="44" idx="3"/>
            <a:endCxn id="45" idx="1"/>
          </p:cNvCxnSpPr>
          <p:nvPr/>
        </p:nvCxnSpPr>
        <p:spPr>
          <a:xfrm flipV="1">
            <a:off x="1611282" y="2290683"/>
            <a:ext cx="5413974" cy="327503"/>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098F6FE-CBBB-A547-95E5-0F2458EB70C0}"/>
              </a:ext>
            </a:extLst>
          </p:cNvPr>
          <p:cNvSpPr txBox="1"/>
          <p:nvPr/>
        </p:nvSpPr>
        <p:spPr>
          <a:xfrm>
            <a:off x="9092380" y="1412938"/>
            <a:ext cx="3099620" cy="2031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Four things that we are looking at:</a:t>
            </a:r>
          </a:p>
          <a:p>
            <a:pPr marL="342900" indent="-342900">
              <a:buFont typeface="+mj-lt"/>
              <a:buAutoNum type="arabicPeriod"/>
            </a:pPr>
            <a:r>
              <a:rPr lang="en-US" sz="1400" dirty="0" err="1"/>
              <a:t>Tiddlywiki</a:t>
            </a:r>
            <a:r>
              <a:rPr lang="en-US" sz="1400" dirty="0"/>
              <a:t>: Community </a:t>
            </a:r>
            <a:r>
              <a:rPr lang="en-US" sz="1400" dirty="0" err="1"/>
              <a:t>tiddler</a:t>
            </a:r>
            <a:r>
              <a:rPr lang="en-US" sz="1400" dirty="0"/>
              <a:t> rendered in webpage</a:t>
            </a:r>
          </a:p>
          <a:p>
            <a:pPr marL="342900" indent="-342900">
              <a:buFont typeface="+mj-lt"/>
              <a:buAutoNum type="arabicPeriod"/>
            </a:pPr>
            <a:r>
              <a:rPr lang="en-US" sz="1400" dirty="0" err="1">
                <a:solidFill>
                  <a:schemeClr val="accent5">
                    <a:lumMod val="75000"/>
                  </a:schemeClr>
                </a:solidFill>
              </a:rPr>
              <a:t>Tiddlywiki</a:t>
            </a:r>
            <a:r>
              <a:rPr lang="en-US" sz="1400" dirty="0">
                <a:solidFill>
                  <a:schemeClr val="accent5">
                    <a:lumMod val="75000"/>
                  </a:schemeClr>
                </a:solidFill>
              </a:rPr>
              <a:t>: Community </a:t>
            </a:r>
            <a:r>
              <a:rPr lang="en-US" sz="1400" dirty="0" err="1">
                <a:solidFill>
                  <a:schemeClr val="accent5">
                    <a:lumMod val="75000"/>
                  </a:schemeClr>
                </a:solidFill>
              </a:rPr>
              <a:t>tiddler</a:t>
            </a:r>
            <a:r>
              <a:rPr lang="en-US" sz="1400" dirty="0">
                <a:solidFill>
                  <a:schemeClr val="accent5">
                    <a:lumMod val="75000"/>
                  </a:schemeClr>
                </a:solidFill>
              </a:rPr>
              <a:t> code</a:t>
            </a:r>
          </a:p>
          <a:p>
            <a:pPr marL="342900" indent="-342900">
              <a:buFont typeface="+mj-lt"/>
              <a:buAutoNum type="arabicPeriod"/>
            </a:pPr>
            <a:r>
              <a:rPr lang="en-US" sz="1400" dirty="0" err="1">
                <a:solidFill>
                  <a:schemeClr val="accent4">
                    <a:lumMod val="75000"/>
                  </a:schemeClr>
                </a:solidFill>
              </a:rPr>
              <a:t>Github</a:t>
            </a:r>
            <a:r>
              <a:rPr lang="en-US" sz="1400" dirty="0">
                <a:solidFill>
                  <a:schemeClr val="accent4">
                    <a:lumMod val="75000"/>
                  </a:schemeClr>
                </a:solidFill>
              </a:rPr>
              <a:t> location of Community </a:t>
            </a:r>
            <a:r>
              <a:rPr lang="en-US" sz="1400" dirty="0" err="1">
                <a:solidFill>
                  <a:schemeClr val="accent4">
                    <a:lumMod val="75000"/>
                  </a:schemeClr>
                </a:solidFill>
              </a:rPr>
              <a:t>tiddler</a:t>
            </a:r>
            <a:r>
              <a:rPr lang="en-US" sz="1400" dirty="0">
                <a:solidFill>
                  <a:schemeClr val="accent4">
                    <a:lumMod val="75000"/>
                  </a:schemeClr>
                </a:solidFill>
              </a:rPr>
              <a:t> </a:t>
            </a:r>
          </a:p>
          <a:p>
            <a:pPr marL="342900" indent="-342900">
              <a:buFont typeface="+mj-lt"/>
              <a:buAutoNum type="arabicPeriod"/>
            </a:pPr>
            <a:r>
              <a:rPr lang="en-US" sz="1400" dirty="0" err="1"/>
              <a:t>Github</a:t>
            </a:r>
            <a:r>
              <a:rPr lang="en-US" sz="1400" dirty="0"/>
              <a:t> Community </a:t>
            </a:r>
            <a:r>
              <a:rPr lang="en-US" sz="1400" dirty="0" err="1"/>
              <a:t>tiddler</a:t>
            </a:r>
            <a:r>
              <a:rPr lang="en-US" sz="1400" dirty="0"/>
              <a:t> history change</a:t>
            </a:r>
          </a:p>
          <a:p>
            <a:pPr marL="342900" indent="-342900">
              <a:buFont typeface="+mj-lt"/>
              <a:buAutoNum type="arabicPeriod"/>
            </a:pPr>
            <a:r>
              <a:rPr lang="en-US" sz="1400" dirty="0" err="1">
                <a:solidFill>
                  <a:schemeClr val="accent6">
                    <a:lumMod val="75000"/>
                  </a:schemeClr>
                </a:solidFill>
              </a:rPr>
              <a:t>Github</a:t>
            </a:r>
            <a:r>
              <a:rPr lang="en-US" sz="1400" dirty="0">
                <a:solidFill>
                  <a:schemeClr val="accent6">
                    <a:lumMod val="75000"/>
                  </a:schemeClr>
                </a:solidFill>
              </a:rPr>
              <a:t> TW5 </a:t>
            </a:r>
            <a:r>
              <a:rPr lang="en-US" sz="1400" dirty="0" err="1">
                <a:solidFill>
                  <a:schemeClr val="accent6">
                    <a:lumMod val="75000"/>
                  </a:schemeClr>
                </a:solidFill>
              </a:rPr>
              <a:t>Magick</a:t>
            </a:r>
            <a:r>
              <a:rPr lang="en-US" sz="1400" dirty="0">
                <a:solidFill>
                  <a:schemeClr val="accent6">
                    <a:lumMod val="75000"/>
                  </a:schemeClr>
                </a:solidFill>
              </a:rPr>
              <a:t> </a:t>
            </a:r>
            <a:r>
              <a:rPr lang="en-US" sz="1400" dirty="0" err="1">
                <a:solidFill>
                  <a:schemeClr val="accent6">
                    <a:lumMod val="75000"/>
                  </a:schemeClr>
                </a:solidFill>
              </a:rPr>
              <a:t>tiddler</a:t>
            </a:r>
            <a:r>
              <a:rPr lang="en-US" sz="1400" dirty="0">
                <a:solidFill>
                  <a:schemeClr val="accent6">
                    <a:lumMod val="75000"/>
                  </a:schemeClr>
                </a:solidFill>
              </a:rPr>
              <a:t> file</a:t>
            </a:r>
          </a:p>
        </p:txBody>
      </p:sp>
      <p:sp>
        <p:nvSpPr>
          <p:cNvPr id="53" name="Oval 52">
            <a:extLst>
              <a:ext uri="{FF2B5EF4-FFF2-40B4-BE49-F238E27FC236}">
                <a16:creationId xmlns:a16="http://schemas.microsoft.com/office/drawing/2014/main" id="{A3C63ADA-AEE1-F349-8217-D25896B89F71}"/>
              </a:ext>
            </a:extLst>
          </p:cNvPr>
          <p:cNvSpPr/>
          <p:nvPr/>
        </p:nvSpPr>
        <p:spPr>
          <a:xfrm>
            <a:off x="-541" y="398375"/>
            <a:ext cx="313682" cy="296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4" name="Oval 53">
            <a:extLst>
              <a:ext uri="{FF2B5EF4-FFF2-40B4-BE49-F238E27FC236}">
                <a16:creationId xmlns:a16="http://schemas.microsoft.com/office/drawing/2014/main" id="{334FDD26-9A51-714E-8D03-9713200F09A3}"/>
              </a:ext>
            </a:extLst>
          </p:cNvPr>
          <p:cNvSpPr/>
          <p:nvPr/>
        </p:nvSpPr>
        <p:spPr>
          <a:xfrm>
            <a:off x="1757480" y="1957992"/>
            <a:ext cx="313682" cy="296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7" name="Oval 56">
            <a:extLst>
              <a:ext uri="{FF2B5EF4-FFF2-40B4-BE49-F238E27FC236}">
                <a16:creationId xmlns:a16="http://schemas.microsoft.com/office/drawing/2014/main" id="{8CD0651D-540D-0D44-AD76-C894DB553343}"/>
              </a:ext>
            </a:extLst>
          </p:cNvPr>
          <p:cNvSpPr/>
          <p:nvPr/>
        </p:nvSpPr>
        <p:spPr>
          <a:xfrm>
            <a:off x="3279066" y="3409712"/>
            <a:ext cx="313682" cy="296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8" name="Oval 57">
            <a:extLst>
              <a:ext uri="{FF2B5EF4-FFF2-40B4-BE49-F238E27FC236}">
                <a16:creationId xmlns:a16="http://schemas.microsoft.com/office/drawing/2014/main" id="{0836E1EF-89DF-8F4F-ABDF-5EF1C7B83E3D}"/>
              </a:ext>
            </a:extLst>
          </p:cNvPr>
          <p:cNvSpPr/>
          <p:nvPr/>
        </p:nvSpPr>
        <p:spPr>
          <a:xfrm>
            <a:off x="2495478" y="0"/>
            <a:ext cx="313682" cy="296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59" name="Oval 58">
            <a:extLst>
              <a:ext uri="{FF2B5EF4-FFF2-40B4-BE49-F238E27FC236}">
                <a16:creationId xmlns:a16="http://schemas.microsoft.com/office/drawing/2014/main" id="{6F2B3393-A630-994F-B8C0-976F55838A0E}"/>
              </a:ext>
            </a:extLst>
          </p:cNvPr>
          <p:cNvSpPr/>
          <p:nvPr/>
        </p:nvSpPr>
        <p:spPr>
          <a:xfrm>
            <a:off x="7233045" y="4766349"/>
            <a:ext cx="313682" cy="296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60" name="Oval 59">
            <a:extLst>
              <a:ext uri="{FF2B5EF4-FFF2-40B4-BE49-F238E27FC236}">
                <a16:creationId xmlns:a16="http://schemas.microsoft.com/office/drawing/2014/main" id="{4EC76847-5D29-E546-9832-69946887A3AE}"/>
              </a:ext>
            </a:extLst>
          </p:cNvPr>
          <p:cNvSpPr/>
          <p:nvPr/>
        </p:nvSpPr>
        <p:spPr>
          <a:xfrm>
            <a:off x="3843901" y="5344632"/>
            <a:ext cx="313682" cy="296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1" name="Oval 60">
            <a:extLst>
              <a:ext uri="{FF2B5EF4-FFF2-40B4-BE49-F238E27FC236}">
                <a16:creationId xmlns:a16="http://schemas.microsoft.com/office/drawing/2014/main" id="{3FC2D5D1-57C8-C846-9CE1-0944F4C9321C}"/>
              </a:ext>
            </a:extLst>
          </p:cNvPr>
          <p:cNvSpPr/>
          <p:nvPr/>
        </p:nvSpPr>
        <p:spPr>
          <a:xfrm>
            <a:off x="7038520" y="1588151"/>
            <a:ext cx="313682" cy="296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65" name="Elbow Connector 64">
            <a:extLst>
              <a:ext uri="{FF2B5EF4-FFF2-40B4-BE49-F238E27FC236}">
                <a16:creationId xmlns:a16="http://schemas.microsoft.com/office/drawing/2014/main" id="{10F61734-3B9D-5F4F-8A22-3A1157648C16}"/>
              </a:ext>
            </a:extLst>
          </p:cNvPr>
          <p:cNvCxnSpPr>
            <a:cxnSpLocks/>
            <a:stCxn id="44" idx="1"/>
            <a:endCxn id="14" idx="1"/>
          </p:cNvCxnSpPr>
          <p:nvPr/>
        </p:nvCxnSpPr>
        <p:spPr>
          <a:xfrm rot="10800000" flipH="1" flipV="1">
            <a:off x="282093" y="2618186"/>
            <a:ext cx="3599761" cy="3417530"/>
          </a:xfrm>
          <a:prstGeom prst="bentConnector3">
            <a:avLst>
              <a:gd name="adj1" fmla="val -6350"/>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27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3F607-B31A-1349-B533-CB16A491527D}"/>
              </a:ext>
            </a:extLst>
          </p:cNvPr>
          <p:cNvSpPr>
            <a:spLocks noGrp="1"/>
          </p:cNvSpPr>
          <p:nvPr>
            <p:ph type="title"/>
          </p:nvPr>
        </p:nvSpPr>
        <p:spPr/>
        <p:txBody>
          <a:bodyPr/>
          <a:lstStyle/>
          <a:p>
            <a:r>
              <a:rPr lang="en-US" b="1" dirty="0"/>
              <a:t>Assignment: Regression Testing Plan</a:t>
            </a:r>
            <a:endParaRPr lang="en-US" dirty="0"/>
          </a:p>
        </p:txBody>
      </p:sp>
      <p:sp>
        <p:nvSpPr>
          <p:cNvPr id="3" name="Content Placeholder 2">
            <a:extLst>
              <a:ext uri="{FF2B5EF4-FFF2-40B4-BE49-F238E27FC236}">
                <a16:creationId xmlns:a16="http://schemas.microsoft.com/office/drawing/2014/main" id="{12E47989-6E6A-6449-93BA-8C61662D9916}"/>
              </a:ext>
            </a:extLst>
          </p:cNvPr>
          <p:cNvSpPr>
            <a:spLocks noGrp="1"/>
          </p:cNvSpPr>
          <p:nvPr>
            <p:ph sz="half" idx="1"/>
          </p:nvPr>
        </p:nvSpPr>
        <p:spPr/>
        <p:txBody>
          <a:bodyPr>
            <a:normAutofit fontScale="70000" lnSpcReduction="20000"/>
          </a:bodyPr>
          <a:lstStyle/>
          <a:p>
            <a:r>
              <a:rPr lang="en-US" b="1" dirty="0"/>
              <a:t>Submission</a:t>
            </a:r>
          </a:p>
          <a:p>
            <a:pPr lvl="1"/>
            <a:r>
              <a:rPr lang="en-US" dirty="0"/>
              <a:t>Your team will submit a single document for your test cases. The document needs to be in the PDF format. It must consist of the following components:</a:t>
            </a:r>
          </a:p>
          <a:p>
            <a:r>
              <a:rPr lang="en-US" b="1" dirty="0"/>
              <a:t>Project</a:t>
            </a:r>
            <a:r>
              <a:rPr lang="en-US" dirty="0"/>
              <a:t>: </a:t>
            </a:r>
          </a:p>
          <a:p>
            <a:pPr lvl="1"/>
            <a:r>
              <a:rPr lang="en-US" dirty="0"/>
              <a:t>Provide a two or three sentence description of the project in which the code change will be made.</a:t>
            </a:r>
          </a:p>
          <a:p>
            <a:r>
              <a:rPr lang="en-US" b="1" dirty="0"/>
              <a:t>Code Change</a:t>
            </a:r>
            <a:r>
              <a:rPr lang="en-US" dirty="0"/>
              <a:t>: </a:t>
            </a:r>
          </a:p>
          <a:p>
            <a:pPr lvl="1"/>
            <a:r>
              <a:rPr lang="en-US" dirty="0"/>
              <a:t>Describe in detail the code that will be changed. This includes the actual code that will be change (just the fragment that will require a change, not the entire program), and a description of what the code will look like after the change.</a:t>
            </a:r>
          </a:p>
          <a:p>
            <a:r>
              <a:rPr lang="en-US" b="1" dirty="0"/>
              <a:t>Test Cases</a:t>
            </a:r>
            <a:r>
              <a:rPr lang="en-US" dirty="0"/>
              <a:t>: All the test cases that will be used to verify the change.</a:t>
            </a:r>
          </a:p>
          <a:p>
            <a:endParaRPr lang="en-US" dirty="0"/>
          </a:p>
        </p:txBody>
      </p:sp>
      <p:sp>
        <p:nvSpPr>
          <p:cNvPr id="5" name="Content Placeholder 4">
            <a:extLst>
              <a:ext uri="{FF2B5EF4-FFF2-40B4-BE49-F238E27FC236}">
                <a16:creationId xmlns:a16="http://schemas.microsoft.com/office/drawing/2014/main" id="{0C297383-FC07-BC41-BD70-D80CFBC1CD6C}"/>
              </a:ext>
            </a:extLst>
          </p:cNvPr>
          <p:cNvSpPr>
            <a:spLocks noGrp="1"/>
          </p:cNvSpPr>
          <p:nvPr>
            <p:ph sz="half" idx="2"/>
          </p:nvPr>
        </p:nvSpPr>
        <p:spPr/>
        <p:txBody>
          <a:bodyPr>
            <a:normAutofit fontScale="70000" lnSpcReduction="20000"/>
          </a:bodyPr>
          <a:lstStyle/>
          <a:p>
            <a:r>
              <a:rPr lang="en-US" dirty="0"/>
              <a:t>Checklist</a:t>
            </a:r>
          </a:p>
          <a:p>
            <a:pPr lvl="1"/>
            <a:r>
              <a:rPr lang="en-US" dirty="0"/>
              <a:t>Did your plan contain a purpose?</a:t>
            </a:r>
          </a:p>
          <a:p>
            <a:pPr lvl="1"/>
            <a:r>
              <a:rPr lang="en-US" dirty="0"/>
              <a:t>Did your plan have requirements?</a:t>
            </a:r>
          </a:p>
          <a:p>
            <a:pPr lvl="1"/>
            <a:r>
              <a:rPr lang="en-US" dirty="0"/>
              <a:t>Did you mention how the requirements map to the tests.</a:t>
            </a:r>
          </a:p>
          <a:p>
            <a:pPr lvl="1"/>
            <a:r>
              <a:rPr lang="en-US" dirty="0"/>
              <a:t>Does your plan have multiple tests cases?</a:t>
            </a:r>
          </a:p>
          <a:p>
            <a:pPr lvl="2"/>
            <a:r>
              <a:rPr lang="en-US" dirty="0"/>
              <a:t>Each test case use the format from last week?</a:t>
            </a:r>
          </a:p>
          <a:p>
            <a:pPr lvl="3"/>
            <a:r>
              <a:rPr lang="en-US" dirty="0"/>
              <a:t>ID/Title, Purpose, Steps (A/R, A/V), Conclusion</a:t>
            </a:r>
          </a:p>
          <a:p>
            <a:pPr lvl="2"/>
            <a:endParaRPr lang="en-US" dirty="0"/>
          </a:p>
        </p:txBody>
      </p:sp>
      <p:sp>
        <p:nvSpPr>
          <p:cNvPr id="4" name="Rectangle 3">
            <a:extLst>
              <a:ext uri="{FF2B5EF4-FFF2-40B4-BE49-F238E27FC236}">
                <a16:creationId xmlns:a16="http://schemas.microsoft.com/office/drawing/2014/main" id="{59AB0D05-645B-404B-8CF8-CF58A6BCE8AB}"/>
              </a:ext>
            </a:extLst>
          </p:cNvPr>
          <p:cNvSpPr/>
          <p:nvPr/>
        </p:nvSpPr>
        <p:spPr>
          <a:xfrm>
            <a:off x="3677681" y="0"/>
            <a:ext cx="1962665" cy="51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 regression plan with tests</a:t>
            </a:r>
          </a:p>
        </p:txBody>
      </p:sp>
    </p:spTree>
    <p:extLst>
      <p:ext uri="{BB962C8B-B14F-4D97-AF65-F5344CB8AC3E}">
        <p14:creationId xmlns:p14="http://schemas.microsoft.com/office/powerpoint/2010/main" val="2664627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DD4BE-155C-0D4B-9C0D-6C3396230B5A}"/>
              </a:ext>
            </a:extLst>
          </p:cNvPr>
          <p:cNvSpPr>
            <a:spLocks noGrp="1"/>
          </p:cNvSpPr>
          <p:nvPr>
            <p:ph type="title"/>
          </p:nvPr>
        </p:nvSpPr>
        <p:spPr/>
        <p:txBody>
          <a:bodyPr/>
          <a:lstStyle/>
          <a:p>
            <a:r>
              <a:rPr lang="en-US" dirty="0"/>
              <a:t>Class Agenda</a:t>
            </a:r>
          </a:p>
        </p:txBody>
      </p:sp>
      <p:sp>
        <p:nvSpPr>
          <p:cNvPr id="3" name="Content Placeholder 2">
            <a:extLst>
              <a:ext uri="{FF2B5EF4-FFF2-40B4-BE49-F238E27FC236}">
                <a16:creationId xmlns:a16="http://schemas.microsoft.com/office/drawing/2014/main" id="{5BDFB2F2-8D6E-8344-B822-9CEFF46F7165}"/>
              </a:ext>
            </a:extLst>
          </p:cNvPr>
          <p:cNvSpPr>
            <a:spLocks noGrp="1"/>
          </p:cNvSpPr>
          <p:nvPr>
            <p:ph idx="1"/>
          </p:nvPr>
        </p:nvSpPr>
        <p:spPr/>
        <p:txBody>
          <a:bodyPr/>
          <a:lstStyle/>
          <a:p>
            <a:r>
              <a:rPr lang="en-US" dirty="0"/>
              <a:t>Monday</a:t>
            </a:r>
          </a:p>
          <a:p>
            <a:pPr lvl="1"/>
            <a:r>
              <a:rPr lang="en-US" dirty="0"/>
              <a:t>Assignment Overview</a:t>
            </a:r>
          </a:p>
          <a:p>
            <a:pPr lvl="1"/>
            <a:r>
              <a:rPr lang="en-US" dirty="0"/>
              <a:t>Discussion on Regression Testing</a:t>
            </a:r>
          </a:p>
          <a:p>
            <a:pPr lvl="1"/>
            <a:r>
              <a:rPr lang="en-US" dirty="0"/>
              <a:t>Overview of Regression Testing Techniques</a:t>
            </a:r>
          </a:p>
          <a:p>
            <a:pPr lvl="1"/>
            <a:r>
              <a:rPr lang="en-US" dirty="0"/>
              <a:t>Find a Code base</a:t>
            </a:r>
          </a:p>
          <a:p>
            <a:r>
              <a:rPr lang="en-US" dirty="0"/>
              <a:t>Wednesday</a:t>
            </a:r>
          </a:p>
          <a:p>
            <a:pPr lvl="1"/>
            <a:r>
              <a:rPr lang="en-US" dirty="0"/>
              <a:t>Work on creating regression test code base</a:t>
            </a:r>
          </a:p>
          <a:p>
            <a:r>
              <a:rPr lang="en-US" dirty="0"/>
              <a:t>Friday</a:t>
            </a:r>
          </a:p>
          <a:p>
            <a:pPr lvl="1"/>
            <a:r>
              <a:rPr lang="en-US" dirty="0"/>
              <a:t>Work on </a:t>
            </a:r>
          </a:p>
          <a:p>
            <a:pPr lvl="1"/>
            <a:endParaRPr lang="en-US" dirty="0"/>
          </a:p>
        </p:txBody>
      </p:sp>
    </p:spTree>
    <p:extLst>
      <p:ext uri="{BB962C8B-B14F-4D97-AF65-F5344CB8AC3E}">
        <p14:creationId xmlns:p14="http://schemas.microsoft.com/office/powerpoint/2010/main" val="3831305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D49F4-8C19-4871-8245-FAB7339A7EB2}"/>
              </a:ext>
            </a:extLst>
          </p:cNvPr>
          <p:cNvSpPr>
            <a:spLocks noGrp="1"/>
          </p:cNvSpPr>
          <p:nvPr>
            <p:ph type="title"/>
          </p:nvPr>
        </p:nvSpPr>
        <p:spPr/>
        <p:txBody>
          <a:bodyPr/>
          <a:lstStyle/>
          <a:p>
            <a:r>
              <a:rPr lang="en-US" dirty="0"/>
              <a:t>Writing a Test Plan</a:t>
            </a:r>
          </a:p>
        </p:txBody>
      </p:sp>
      <p:sp>
        <p:nvSpPr>
          <p:cNvPr id="3" name="Content Placeholder 2">
            <a:extLst>
              <a:ext uri="{FF2B5EF4-FFF2-40B4-BE49-F238E27FC236}">
                <a16:creationId xmlns:a16="http://schemas.microsoft.com/office/drawing/2014/main" id="{0B15199F-EEC9-4A33-A9AF-BD7CFFA33DA8}"/>
              </a:ext>
            </a:extLst>
          </p:cNvPr>
          <p:cNvSpPr>
            <a:spLocks noGrp="1"/>
          </p:cNvSpPr>
          <p:nvPr>
            <p:ph idx="1"/>
          </p:nvPr>
        </p:nvSpPr>
        <p:spPr>
          <a:xfrm>
            <a:off x="1097280" y="1845734"/>
            <a:ext cx="6998208" cy="4023360"/>
          </a:xfrm>
        </p:spPr>
        <p:txBody>
          <a:bodyPr/>
          <a:lstStyle/>
          <a:p>
            <a:r>
              <a:rPr lang="en-US" dirty="0"/>
              <a:t>Throughout the semester you have been working on different aspect of the Test plan, this assignment you will be putting it all together. </a:t>
            </a:r>
          </a:p>
          <a:p>
            <a:endParaRPr lang="en-US" dirty="0"/>
          </a:p>
        </p:txBody>
      </p:sp>
      <p:pic>
        <p:nvPicPr>
          <p:cNvPr id="7" name="Picture 6">
            <a:extLst>
              <a:ext uri="{FF2B5EF4-FFF2-40B4-BE49-F238E27FC236}">
                <a16:creationId xmlns:a16="http://schemas.microsoft.com/office/drawing/2014/main" id="{35C3D9DB-548C-461A-80FE-6249B2DC25AC}"/>
              </a:ext>
            </a:extLst>
          </p:cNvPr>
          <p:cNvPicPr>
            <a:picLocks noChangeAspect="1"/>
          </p:cNvPicPr>
          <p:nvPr/>
        </p:nvPicPr>
        <p:blipFill>
          <a:blip r:embed="rId3"/>
          <a:stretch>
            <a:fillRect/>
          </a:stretch>
        </p:blipFill>
        <p:spPr>
          <a:xfrm>
            <a:off x="3329000" y="3159082"/>
            <a:ext cx="3505460" cy="3698918"/>
          </a:xfrm>
          <a:prstGeom prst="rect">
            <a:avLst/>
          </a:prstGeom>
        </p:spPr>
      </p:pic>
      <p:pic>
        <p:nvPicPr>
          <p:cNvPr id="11" name="Picture 10">
            <a:extLst>
              <a:ext uri="{FF2B5EF4-FFF2-40B4-BE49-F238E27FC236}">
                <a16:creationId xmlns:a16="http://schemas.microsoft.com/office/drawing/2014/main" id="{2CED0508-2230-427A-ADE1-32B3C07D9FCF}"/>
              </a:ext>
            </a:extLst>
          </p:cNvPr>
          <p:cNvPicPr>
            <a:picLocks noChangeAspect="1"/>
          </p:cNvPicPr>
          <p:nvPr/>
        </p:nvPicPr>
        <p:blipFill>
          <a:blip r:embed="rId4"/>
          <a:stretch>
            <a:fillRect/>
          </a:stretch>
        </p:blipFill>
        <p:spPr>
          <a:xfrm>
            <a:off x="8199537" y="1737360"/>
            <a:ext cx="3992463" cy="5120640"/>
          </a:xfrm>
          <a:prstGeom prst="rect">
            <a:avLst/>
          </a:prstGeom>
        </p:spPr>
      </p:pic>
    </p:spTree>
    <p:extLst>
      <p:ext uri="{BB962C8B-B14F-4D97-AF65-F5344CB8AC3E}">
        <p14:creationId xmlns:p14="http://schemas.microsoft.com/office/powerpoint/2010/main" val="2465351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8F51-A497-4982-9019-BA7AC1DE0BFA}"/>
              </a:ext>
            </a:extLst>
          </p:cNvPr>
          <p:cNvSpPr>
            <a:spLocks noGrp="1"/>
          </p:cNvSpPr>
          <p:nvPr>
            <p:ph type="title"/>
          </p:nvPr>
        </p:nvSpPr>
        <p:spPr/>
        <p:txBody>
          <a:bodyPr/>
          <a:lstStyle/>
          <a:p>
            <a:r>
              <a:rPr lang="en-US" dirty="0"/>
              <a:t>Test Plan</a:t>
            </a:r>
          </a:p>
        </p:txBody>
      </p:sp>
      <p:sp>
        <p:nvSpPr>
          <p:cNvPr id="3" name="Content Placeholder 2">
            <a:extLst>
              <a:ext uri="{FF2B5EF4-FFF2-40B4-BE49-F238E27FC236}">
                <a16:creationId xmlns:a16="http://schemas.microsoft.com/office/drawing/2014/main" id="{E1C1B80B-9FF6-4043-AD3D-0AA38C5C0DA9}"/>
              </a:ext>
            </a:extLst>
          </p:cNvPr>
          <p:cNvSpPr>
            <a:spLocks noGrp="1"/>
          </p:cNvSpPr>
          <p:nvPr>
            <p:ph sz="half" idx="1"/>
          </p:nvPr>
        </p:nvSpPr>
        <p:spPr/>
        <p:txBody>
          <a:bodyPr>
            <a:normAutofit fontScale="55000" lnSpcReduction="20000"/>
          </a:bodyPr>
          <a:lstStyle/>
          <a:p>
            <a:r>
              <a:rPr lang="en-US" dirty="0"/>
              <a:t>Title Page </a:t>
            </a:r>
          </a:p>
          <a:p>
            <a:pPr lvl="1"/>
            <a:r>
              <a:rPr lang="en-US" dirty="0"/>
              <a:t>Test Team name</a:t>
            </a:r>
          </a:p>
          <a:p>
            <a:pPr lvl="1"/>
            <a:r>
              <a:rPr lang="en-US" dirty="0"/>
              <a:t>Project Name</a:t>
            </a:r>
          </a:p>
          <a:p>
            <a:pPr lvl="1"/>
            <a:r>
              <a:rPr lang="en-US" dirty="0"/>
              <a:t>Signature block: with authors names and date</a:t>
            </a:r>
          </a:p>
          <a:p>
            <a:r>
              <a:rPr lang="en-US" dirty="0"/>
              <a:t>Section 1: Introduction of Project </a:t>
            </a:r>
          </a:p>
          <a:p>
            <a:pPr lvl="1"/>
            <a:r>
              <a:rPr lang="en-US" dirty="0"/>
              <a:t>Provide a description of the project. And the purpose of the Plan</a:t>
            </a:r>
          </a:p>
          <a:p>
            <a:r>
              <a:rPr lang="en-US" dirty="0"/>
              <a:t>Section 2: Requirement </a:t>
            </a:r>
          </a:p>
          <a:p>
            <a:pPr lvl="1"/>
            <a:r>
              <a:rPr lang="en-US" dirty="0"/>
              <a:t>Create verification requirements based on the workflow from Week 08 Lab.</a:t>
            </a:r>
          </a:p>
          <a:p>
            <a:pPr lvl="1"/>
            <a:r>
              <a:rPr lang="en-US" dirty="0"/>
              <a:t>Create 5 or more requirements from the following summary of the requirements:</a:t>
            </a:r>
          </a:p>
          <a:p>
            <a:pPr lvl="2"/>
            <a:r>
              <a:rPr lang="en-US" dirty="0"/>
              <a:t>User can login into Dr. Mobile, go to the Home Page, add a new Patient, Diagnosis the Patient and Monitor the Patient. </a:t>
            </a:r>
          </a:p>
          <a:p>
            <a:pPr lvl="2"/>
            <a:r>
              <a:rPr lang="en-US" dirty="0"/>
              <a:t>User can order new supplies. </a:t>
            </a:r>
          </a:p>
          <a:p>
            <a:pPr lvl="1"/>
            <a:r>
              <a:rPr lang="en-US" dirty="0"/>
              <a:t>Number each requirement..</a:t>
            </a:r>
          </a:p>
          <a:p>
            <a:r>
              <a:rPr lang="en-US" dirty="0"/>
              <a:t>Section 3: Quality Model </a:t>
            </a:r>
          </a:p>
          <a:p>
            <a:pPr lvl="1"/>
            <a:r>
              <a:rPr lang="en-US" dirty="0"/>
              <a:t>Identify at least 5 Quality Characteristics. </a:t>
            </a:r>
          </a:p>
          <a:p>
            <a:pPr lvl="2"/>
            <a:r>
              <a:rPr lang="en-US" dirty="0"/>
              <a:t>Use your Prove 5 Quality Models to list the qualities that you identified as part of the system. </a:t>
            </a:r>
          </a:p>
          <a:p>
            <a:pPr lvl="1"/>
            <a:r>
              <a:rPr lang="en-US" dirty="0"/>
              <a:t>For each Quality Characteristic identify at what level (Unit, Regression, Integration) should the test cases be completed. </a:t>
            </a:r>
          </a:p>
        </p:txBody>
      </p:sp>
      <p:sp>
        <p:nvSpPr>
          <p:cNvPr id="4" name="Content Placeholder 3">
            <a:extLst>
              <a:ext uri="{FF2B5EF4-FFF2-40B4-BE49-F238E27FC236}">
                <a16:creationId xmlns:a16="http://schemas.microsoft.com/office/drawing/2014/main" id="{FDCF5A58-EF1E-4222-ACD6-35289C77E1D1}"/>
              </a:ext>
            </a:extLst>
          </p:cNvPr>
          <p:cNvSpPr>
            <a:spLocks noGrp="1"/>
          </p:cNvSpPr>
          <p:nvPr>
            <p:ph sz="half" idx="2"/>
          </p:nvPr>
        </p:nvSpPr>
        <p:spPr/>
        <p:txBody>
          <a:bodyPr>
            <a:normAutofit fontScale="55000" lnSpcReduction="20000"/>
          </a:bodyPr>
          <a:lstStyle/>
          <a:p>
            <a:r>
              <a:rPr lang="en-US" dirty="0"/>
              <a:t>Section 4: Test Cases </a:t>
            </a:r>
          </a:p>
          <a:p>
            <a:pPr lvl="1"/>
            <a:r>
              <a:rPr lang="en-US" dirty="0"/>
              <a:t>List the Test Cases from assignments Week 08 Lab.</a:t>
            </a:r>
          </a:p>
          <a:p>
            <a:pPr lvl="1"/>
            <a:r>
              <a:rPr lang="en-US" dirty="0"/>
              <a:t>Identify the requirements mapping to the Test Cases</a:t>
            </a:r>
          </a:p>
          <a:p>
            <a:r>
              <a:rPr lang="en-US" dirty="0"/>
              <a:t>Section 5: Test Data </a:t>
            </a:r>
          </a:p>
          <a:p>
            <a:pPr lvl="1"/>
            <a:r>
              <a:rPr lang="en-US" dirty="0"/>
              <a:t>Identify data that you need to run tests from Test Cases that you worked on in Week 08.</a:t>
            </a:r>
          </a:p>
          <a:p>
            <a:r>
              <a:rPr lang="en-US" dirty="0"/>
              <a:t>Section 6: Test Harness. </a:t>
            </a:r>
          </a:p>
          <a:p>
            <a:pPr lvl="1"/>
            <a:r>
              <a:rPr lang="en-US" dirty="0"/>
              <a:t>o	Identify and list the software that you need to run the automated tests or any additional items you need to run tests for manual, analysis, demo, or inspection tests cases (Prove 08)</a:t>
            </a:r>
          </a:p>
          <a:p>
            <a:r>
              <a:rPr lang="en-US" dirty="0"/>
              <a:t>Appendix A: Lesson Learned </a:t>
            </a:r>
          </a:p>
          <a:p>
            <a:pPr marL="742950" lvl="1" indent="-285750">
              <a:buFont typeface="Courier New" panose="02070309020205020404" pitchFamily="49" charset="0"/>
              <a:buChar char="o"/>
            </a:pPr>
            <a:r>
              <a:rPr lang="en-US" dirty="0"/>
              <a:t>Provide a summary of lessons that you have learned about testing so far in this class. </a:t>
            </a:r>
          </a:p>
          <a:p>
            <a:pPr lvl="2"/>
            <a:endParaRPr lang="en-US" dirty="0"/>
          </a:p>
        </p:txBody>
      </p:sp>
    </p:spTree>
    <p:extLst>
      <p:ext uri="{BB962C8B-B14F-4D97-AF65-F5344CB8AC3E}">
        <p14:creationId xmlns:p14="http://schemas.microsoft.com/office/powerpoint/2010/main" val="3612635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36F77-CC64-4512-8878-3BB41B0B8FB5}"/>
              </a:ext>
            </a:extLst>
          </p:cNvPr>
          <p:cNvSpPr>
            <a:spLocks noGrp="1"/>
          </p:cNvSpPr>
          <p:nvPr>
            <p:ph type="title"/>
          </p:nvPr>
        </p:nvSpPr>
        <p:spPr/>
        <p:txBody>
          <a:bodyPr>
            <a:normAutofit fontScale="90000"/>
          </a:bodyPr>
          <a:lstStyle/>
          <a:p>
            <a:r>
              <a:rPr lang="en-US" dirty="0"/>
              <a:t>Fundamentals of Software Testing by Bernard </a:t>
            </a:r>
            <a:r>
              <a:rPr lang="en-US" dirty="0" err="1"/>
              <a:t>Homès</a:t>
            </a:r>
            <a:r>
              <a:rPr lang="en-US" dirty="0"/>
              <a:t> , and Bernard Homes, Publisher John Wiley &amp; Sons, Incorporated Date 2012-01-17</a:t>
            </a:r>
          </a:p>
        </p:txBody>
      </p:sp>
      <p:sp>
        <p:nvSpPr>
          <p:cNvPr id="3" name="Content Placeholder 2">
            <a:extLst>
              <a:ext uri="{FF2B5EF4-FFF2-40B4-BE49-F238E27FC236}">
                <a16:creationId xmlns:a16="http://schemas.microsoft.com/office/drawing/2014/main" id="{ACDE6BE5-1038-4FD0-AA80-F3DA5937851B}"/>
              </a:ext>
            </a:extLst>
          </p:cNvPr>
          <p:cNvSpPr>
            <a:spLocks noGrp="1"/>
          </p:cNvSpPr>
          <p:nvPr>
            <p:ph idx="1"/>
          </p:nvPr>
        </p:nvSpPr>
        <p:spPr/>
        <p:txBody>
          <a:bodyPr/>
          <a:lstStyle/>
          <a:p>
            <a:r>
              <a:rPr lang="en-US" dirty="0"/>
              <a:t>Examples of a Test Plan</a:t>
            </a:r>
          </a:p>
        </p:txBody>
      </p:sp>
      <p:pic>
        <p:nvPicPr>
          <p:cNvPr id="5" name="Picture 4" descr="Graphical user interface, application&#10;&#10;Description automatically generated">
            <a:extLst>
              <a:ext uri="{FF2B5EF4-FFF2-40B4-BE49-F238E27FC236}">
                <a16:creationId xmlns:a16="http://schemas.microsoft.com/office/drawing/2014/main" id="{B9F62359-3D52-4331-8396-8EADCEFCE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8094" y="2503033"/>
            <a:ext cx="7743906" cy="4351338"/>
          </a:xfrm>
          <a:prstGeom prst="rect">
            <a:avLst/>
          </a:prstGeom>
        </p:spPr>
      </p:pic>
    </p:spTree>
    <p:extLst>
      <p:ext uri="{BB962C8B-B14F-4D97-AF65-F5344CB8AC3E}">
        <p14:creationId xmlns:p14="http://schemas.microsoft.com/office/powerpoint/2010/main" val="2135046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4CB62-8E7C-2143-93A9-FD6DC798783F}"/>
              </a:ext>
            </a:extLst>
          </p:cNvPr>
          <p:cNvSpPr>
            <a:spLocks noGrp="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A4D5A142-8A14-4C40-932C-6C046EC7A831}"/>
              </a:ext>
            </a:extLst>
          </p:cNvPr>
          <p:cNvSpPr/>
          <p:nvPr/>
        </p:nvSpPr>
        <p:spPr>
          <a:xfrm>
            <a:off x="178142" y="2520687"/>
            <a:ext cx="3352806" cy="333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 Code Base</a:t>
            </a:r>
          </a:p>
        </p:txBody>
      </p:sp>
      <p:sp>
        <p:nvSpPr>
          <p:cNvPr id="5" name="Rectangle 4">
            <a:extLst>
              <a:ext uri="{FF2B5EF4-FFF2-40B4-BE49-F238E27FC236}">
                <a16:creationId xmlns:a16="http://schemas.microsoft.com/office/drawing/2014/main" id="{C5933CE0-2FF4-7748-839A-874825D05EC7}"/>
              </a:ext>
            </a:extLst>
          </p:cNvPr>
          <p:cNvSpPr/>
          <p:nvPr/>
        </p:nvSpPr>
        <p:spPr>
          <a:xfrm>
            <a:off x="3677681" y="2996257"/>
            <a:ext cx="1962665" cy="5168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Write regression plan with tests</a:t>
            </a:r>
          </a:p>
        </p:txBody>
      </p:sp>
      <p:sp>
        <p:nvSpPr>
          <p:cNvPr id="6" name="Rectangle 5">
            <a:extLst>
              <a:ext uri="{FF2B5EF4-FFF2-40B4-BE49-F238E27FC236}">
                <a16:creationId xmlns:a16="http://schemas.microsoft.com/office/drawing/2014/main" id="{75E38662-A6C5-ED49-A01B-D3FA4C6109A6}"/>
              </a:ext>
            </a:extLst>
          </p:cNvPr>
          <p:cNvSpPr/>
          <p:nvPr/>
        </p:nvSpPr>
        <p:spPr>
          <a:xfrm>
            <a:off x="5796607" y="3716855"/>
            <a:ext cx="1962665"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Execute plan</a:t>
            </a:r>
          </a:p>
        </p:txBody>
      </p:sp>
      <p:sp>
        <p:nvSpPr>
          <p:cNvPr id="7" name="Rectangle 6">
            <a:extLst>
              <a:ext uri="{FF2B5EF4-FFF2-40B4-BE49-F238E27FC236}">
                <a16:creationId xmlns:a16="http://schemas.microsoft.com/office/drawing/2014/main" id="{444BD211-61DB-8D42-B482-2A3174E11C4B}"/>
              </a:ext>
            </a:extLst>
          </p:cNvPr>
          <p:cNvSpPr/>
          <p:nvPr/>
        </p:nvSpPr>
        <p:spPr>
          <a:xfrm>
            <a:off x="178143" y="3721316"/>
            <a:ext cx="3352805" cy="4061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Get copy of code </a:t>
            </a:r>
            <a:r>
              <a:rPr lang="en-US" b="1" dirty="0"/>
              <a:t>before</a:t>
            </a:r>
            <a:r>
              <a:rPr lang="en-US" dirty="0"/>
              <a:t> change</a:t>
            </a:r>
          </a:p>
        </p:txBody>
      </p:sp>
      <p:sp>
        <p:nvSpPr>
          <p:cNvPr id="8" name="Rectangle 7">
            <a:extLst>
              <a:ext uri="{FF2B5EF4-FFF2-40B4-BE49-F238E27FC236}">
                <a16:creationId xmlns:a16="http://schemas.microsoft.com/office/drawing/2014/main" id="{F5AA3FF4-2972-9E4B-95A4-CA9BE6CBC17B}"/>
              </a:ext>
            </a:extLst>
          </p:cNvPr>
          <p:cNvSpPr/>
          <p:nvPr/>
        </p:nvSpPr>
        <p:spPr>
          <a:xfrm>
            <a:off x="178142" y="2996257"/>
            <a:ext cx="3352806" cy="333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 change in code</a:t>
            </a:r>
          </a:p>
        </p:txBody>
      </p:sp>
      <p:sp>
        <p:nvSpPr>
          <p:cNvPr id="9" name="Rectangle 8">
            <a:extLst>
              <a:ext uri="{FF2B5EF4-FFF2-40B4-BE49-F238E27FC236}">
                <a16:creationId xmlns:a16="http://schemas.microsoft.com/office/drawing/2014/main" id="{5DD33D17-EAED-E64E-B0A6-DCCA7273359B}"/>
              </a:ext>
            </a:extLst>
          </p:cNvPr>
          <p:cNvSpPr/>
          <p:nvPr/>
        </p:nvSpPr>
        <p:spPr>
          <a:xfrm>
            <a:off x="7852715" y="3716855"/>
            <a:ext cx="1962665"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Record results</a:t>
            </a:r>
          </a:p>
        </p:txBody>
      </p:sp>
      <p:sp>
        <p:nvSpPr>
          <p:cNvPr id="10" name="Rectangle 9">
            <a:extLst>
              <a:ext uri="{FF2B5EF4-FFF2-40B4-BE49-F238E27FC236}">
                <a16:creationId xmlns:a16="http://schemas.microsoft.com/office/drawing/2014/main" id="{F2D8FEEB-1C19-AF4D-B1FA-4AEEF95EA7C3}"/>
              </a:ext>
            </a:extLst>
          </p:cNvPr>
          <p:cNvSpPr/>
          <p:nvPr/>
        </p:nvSpPr>
        <p:spPr>
          <a:xfrm>
            <a:off x="178143" y="4187135"/>
            <a:ext cx="3352806"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Get copy of code </a:t>
            </a:r>
            <a:r>
              <a:rPr lang="en-US" b="1" dirty="0"/>
              <a:t>after</a:t>
            </a:r>
            <a:r>
              <a:rPr lang="en-US" dirty="0"/>
              <a:t> change</a:t>
            </a:r>
          </a:p>
        </p:txBody>
      </p:sp>
      <p:sp>
        <p:nvSpPr>
          <p:cNvPr id="11" name="Rectangle 10">
            <a:extLst>
              <a:ext uri="{FF2B5EF4-FFF2-40B4-BE49-F238E27FC236}">
                <a16:creationId xmlns:a16="http://schemas.microsoft.com/office/drawing/2014/main" id="{D46A7440-94E9-B74E-86A8-9FD0BD50FE8C}"/>
              </a:ext>
            </a:extLst>
          </p:cNvPr>
          <p:cNvSpPr/>
          <p:nvPr/>
        </p:nvSpPr>
        <p:spPr>
          <a:xfrm>
            <a:off x="5787078" y="4187137"/>
            <a:ext cx="1962665"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Execute plan again</a:t>
            </a:r>
          </a:p>
        </p:txBody>
      </p:sp>
      <p:sp>
        <p:nvSpPr>
          <p:cNvPr id="12" name="Rectangle 11">
            <a:extLst>
              <a:ext uri="{FF2B5EF4-FFF2-40B4-BE49-F238E27FC236}">
                <a16:creationId xmlns:a16="http://schemas.microsoft.com/office/drawing/2014/main" id="{72B4E892-89BE-8546-B440-E68CA1B53B55}"/>
              </a:ext>
            </a:extLst>
          </p:cNvPr>
          <p:cNvSpPr/>
          <p:nvPr/>
        </p:nvSpPr>
        <p:spPr>
          <a:xfrm>
            <a:off x="7852715" y="4187135"/>
            <a:ext cx="1962665"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Record results</a:t>
            </a:r>
          </a:p>
        </p:txBody>
      </p:sp>
      <p:sp>
        <p:nvSpPr>
          <p:cNvPr id="13" name="Rectangle 12">
            <a:extLst>
              <a:ext uri="{FF2B5EF4-FFF2-40B4-BE49-F238E27FC236}">
                <a16:creationId xmlns:a16="http://schemas.microsoft.com/office/drawing/2014/main" id="{7CCB63F9-486A-FF43-87B8-FF3DE14E16C3}"/>
              </a:ext>
            </a:extLst>
          </p:cNvPr>
          <p:cNvSpPr/>
          <p:nvPr/>
        </p:nvSpPr>
        <p:spPr>
          <a:xfrm>
            <a:off x="10080020" y="3851684"/>
            <a:ext cx="1962665"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Write test report</a:t>
            </a:r>
          </a:p>
        </p:txBody>
      </p:sp>
      <p:sp>
        <p:nvSpPr>
          <p:cNvPr id="14" name="Rectangle 13">
            <a:extLst>
              <a:ext uri="{FF2B5EF4-FFF2-40B4-BE49-F238E27FC236}">
                <a16:creationId xmlns:a16="http://schemas.microsoft.com/office/drawing/2014/main" id="{F6DE6FF1-9A91-0E4C-9E08-BACDB17FB117}"/>
              </a:ext>
            </a:extLst>
          </p:cNvPr>
          <p:cNvSpPr/>
          <p:nvPr/>
        </p:nvSpPr>
        <p:spPr>
          <a:xfrm>
            <a:off x="178142" y="1952494"/>
            <a:ext cx="5344295" cy="3336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Teach</a:t>
            </a:r>
          </a:p>
        </p:txBody>
      </p:sp>
      <p:sp>
        <p:nvSpPr>
          <p:cNvPr id="15" name="Rectangle 14">
            <a:extLst>
              <a:ext uri="{FF2B5EF4-FFF2-40B4-BE49-F238E27FC236}">
                <a16:creationId xmlns:a16="http://schemas.microsoft.com/office/drawing/2014/main" id="{9EA9CB81-2181-5644-9A0B-B60079D93DD6}"/>
              </a:ext>
            </a:extLst>
          </p:cNvPr>
          <p:cNvSpPr/>
          <p:nvPr/>
        </p:nvSpPr>
        <p:spPr>
          <a:xfrm>
            <a:off x="5717057" y="1943161"/>
            <a:ext cx="5344295" cy="3336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Prove</a:t>
            </a:r>
          </a:p>
        </p:txBody>
      </p:sp>
    </p:spTree>
    <p:extLst>
      <p:ext uri="{BB962C8B-B14F-4D97-AF65-F5344CB8AC3E}">
        <p14:creationId xmlns:p14="http://schemas.microsoft.com/office/powerpoint/2010/main" val="3366430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6A19EF-82FC-4D48-A387-53E3C16DF82F}"/>
              </a:ext>
            </a:extLst>
          </p:cNvPr>
          <p:cNvSpPr>
            <a:spLocks noGrp="1"/>
          </p:cNvSpPr>
          <p:nvPr>
            <p:ph type="title"/>
          </p:nvPr>
        </p:nvSpPr>
        <p:spPr/>
        <p:txBody>
          <a:bodyPr/>
          <a:lstStyle/>
          <a:p>
            <a:r>
              <a:rPr lang="en-US" dirty="0"/>
              <a:t>Test Plan</a:t>
            </a:r>
          </a:p>
        </p:txBody>
      </p:sp>
      <p:sp>
        <p:nvSpPr>
          <p:cNvPr id="6" name="Content Placeholder 5">
            <a:extLst>
              <a:ext uri="{FF2B5EF4-FFF2-40B4-BE49-F238E27FC236}">
                <a16:creationId xmlns:a16="http://schemas.microsoft.com/office/drawing/2014/main" id="{AA107FBD-DAC6-400A-8D56-2A93793666E2}"/>
              </a:ext>
            </a:extLst>
          </p:cNvPr>
          <p:cNvSpPr>
            <a:spLocks noGrp="1"/>
          </p:cNvSpPr>
          <p:nvPr>
            <p:ph idx="1"/>
          </p:nvPr>
        </p:nvSpPr>
        <p:spPr/>
        <p:txBody>
          <a:bodyPr/>
          <a:lstStyle/>
          <a:p>
            <a:r>
              <a:rPr lang="en-US" dirty="0"/>
              <a:t>Title Page </a:t>
            </a:r>
          </a:p>
          <a:p>
            <a:r>
              <a:rPr lang="en-US" dirty="0"/>
              <a:t>Section 1: Introduction of Project </a:t>
            </a:r>
          </a:p>
          <a:p>
            <a:r>
              <a:rPr lang="en-US" dirty="0"/>
              <a:t>Section 2: Requirement </a:t>
            </a:r>
          </a:p>
          <a:p>
            <a:r>
              <a:rPr lang="en-US" dirty="0"/>
              <a:t>Section 3: Quality Model </a:t>
            </a:r>
          </a:p>
          <a:p>
            <a:r>
              <a:rPr lang="en-US" dirty="0"/>
              <a:t>Section 4: Test Cases </a:t>
            </a:r>
          </a:p>
          <a:p>
            <a:r>
              <a:rPr lang="en-US" dirty="0"/>
              <a:t>Section 5: Test Data </a:t>
            </a:r>
          </a:p>
          <a:p>
            <a:r>
              <a:rPr lang="en-US" dirty="0"/>
              <a:t>Section 6: Test Harness. </a:t>
            </a:r>
          </a:p>
        </p:txBody>
      </p:sp>
    </p:spTree>
    <p:extLst>
      <p:ext uri="{BB962C8B-B14F-4D97-AF65-F5344CB8AC3E}">
        <p14:creationId xmlns:p14="http://schemas.microsoft.com/office/powerpoint/2010/main" val="1124079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8F51-A497-4982-9019-BA7AC1DE0BFA}"/>
              </a:ext>
            </a:extLst>
          </p:cNvPr>
          <p:cNvSpPr>
            <a:spLocks noGrp="1"/>
          </p:cNvSpPr>
          <p:nvPr>
            <p:ph type="title"/>
          </p:nvPr>
        </p:nvSpPr>
        <p:spPr/>
        <p:txBody>
          <a:bodyPr/>
          <a:lstStyle/>
          <a:p>
            <a:r>
              <a:rPr lang="en-US" dirty="0"/>
              <a:t>Test Plan</a:t>
            </a:r>
          </a:p>
        </p:txBody>
      </p:sp>
      <p:sp>
        <p:nvSpPr>
          <p:cNvPr id="3" name="Content Placeholder 2">
            <a:extLst>
              <a:ext uri="{FF2B5EF4-FFF2-40B4-BE49-F238E27FC236}">
                <a16:creationId xmlns:a16="http://schemas.microsoft.com/office/drawing/2014/main" id="{E1C1B80B-9FF6-4043-AD3D-0AA38C5C0DA9}"/>
              </a:ext>
            </a:extLst>
          </p:cNvPr>
          <p:cNvSpPr>
            <a:spLocks noGrp="1"/>
          </p:cNvSpPr>
          <p:nvPr>
            <p:ph sz="half" idx="1"/>
          </p:nvPr>
        </p:nvSpPr>
        <p:spPr/>
        <p:txBody>
          <a:bodyPr>
            <a:normAutofit fontScale="55000" lnSpcReduction="20000"/>
          </a:bodyPr>
          <a:lstStyle/>
          <a:p>
            <a:r>
              <a:rPr lang="en-US" dirty="0"/>
              <a:t>Title Page </a:t>
            </a:r>
          </a:p>
          <a:p>
            <a:pPr lvl="1"/>
            <a:r>
              <a:rPr lang="en-US" dirty="0"/>
              <a:t>Test Team name</a:t>
            </a:r>
          </a:p>
          <a:p>
            <a:pPr lvl="1"/>
            <a:r>
              <a:rPr lang="en-US" dirty="0"/>
              <a:t>Project Name</a:t>
            </a:r>
          </a:p>
          <a:p>
            <a:pPr lvl="1"/>
            <a:r>
              <a:rPr lang="en-US" dirty="0"/>
              <a:t>Signature block: with authors names and date</a:t>
            </a:r>
          </a:p>
          <a:p>
            <a:r>
              <a:rPr lang="en-US" dirty="0"/>
              <a:t>Section 1: Introduction of Project </a:t>
            </a:r>
          </a:p>
          <a:p>
            <a:pPr lvl="1"/>
            <a:r>
              <a:rPr lang="en-US" dirty="0"/>
              <a:t>Provide a description of the project. And the purpose of the Plan</a:t>
            </a:r>
          </a:p>
          <a:p>
            <a:r>
              <a:rPr lang="en-US" dirty="0"/>
              <a:t>Section 2: Requirement </a:t>
            </a:r>
          </a:p>
          <a:p>
            <a:pPr lvl="1"/>
            <a:r>
              <a:rPr lang="en-US" dirty="0"/>
              <a:t>Create verification requirements based on the workflow from Week 08 Lab.</a:t>
            </a:r>
          </a:p>
          <a:p>
            <a:pPr lvl="1"/>
            <a:r>
              <a:rPr lang="en-US" dirty="0"/>
              <a:t>Create 5 or more requirements from the following summary of the requirements:</a:t>
            </a:r>
          </a:p>
          <a:p>
            <a:pPr lvl="2"/>
            <a:r>
              <a:rPr lang="en-US" dirty="0"/>
              <a:t>User can login into Dr. Mobile, go to the Home Page, add a new Patient, Diagnosis the Patient and Monitor the Patient. </a:t>
            </a:r>
          </a:p>
          <a:p>
            <a:pPr lvl="2"/>
            <a:r>
              <a:rPr lang="en-US" dirty="0"/>
              <a:t>User can order new supplies. </a:t>
            </a:r>
          </a:p>
          <a:p>
            <a:pPr lvl="1"/>
            <a:r>
              <a:rPr lang="en-US" dirty="0"/>
              <a:t>Number each requirement..</a:t>
            </a:r>
          </a:p>
          <a:p>
            <a:r>
              <a:rPr lang="en-US" dirty="0"/>
              <a:t>Section 3: Quality Model </a:t>
            </a:r>
          </a:p>
          <a:p>
            <a:pPr lvl="1"/>
            <a:r>
              <a:rPr lang="en-US" dirty="0"/>
              <a:t>Identify at least 5 Quality Characteristics. </a:t>
            </a:r>
          </a:p>
          <a:p>
            <a:pPr lvl="2"/>
            <a:r>
              <a:rPr lang="en-US" dirty="0"/>
              <a:t>Use your Prove 5 Quality Models to list the qualities that you identified as part of the system. </a:t>
            </a:r>
          </a:p>
          <a:p>
            <a:pPr lvl="1"/>
            <a:r>
              <a:rPr lang="en-US" dirty="0"/>
              <a:t>For each Quality Characteristic identify at what level (Unit, Regression, Integration) should the test cases be completed. </a:t>
            </a:r>
          </a:p>
        </p:txBody>
      </p:sp>
      <p:sp>
        <p:nvSpPr>
          <p:cNvPr id="4" name="Content Placeholder 3">
            <a:extLst>
              <a:ext uri="{FF2B5EF4-FFF2-40B4-BE49-F238E27FC236}">
                <a16:creationId xmlns:a16="http://schemas.microsoft.com/office/drawing/2014/main" id="{FDCF5A58-EF1E-4222-ACD6-35289C77E1D1}"/>
              </a:ext>
            </a:extLst>
          </p:cNvPr>
          <p:cNvSpPr>
            <a:spLocks noGrp="1"/>
          </p:cNvSpPr>
          <p:nvPr>
            <p:ph sz="half" idx="2"/>
          </p:nvPr>
        </p:nvSpPr>
        <p:spPr/>
        <p:txBody>
          <a:bodyPr>
            <a:normAutofit fontScale="55000" lnSpcReduction="20000"/>
          </a:bodyPr>
          <a:lstStyle/>
          <a:p>
            <a:r>
              <a:rPr lang="en-US" dirty="0"/>
              <a:t>Section 4: Test Cases </a:t>
            </a:r>
          </a:p>
          <a:p>
            <a:pPr lvl="1"/>
            <a:r>
              <a:rPr lang="en-US" dirty="0"/>
              <a:t>List the Test Cases from assignments Week 08 Lab.</a:t>
            </a:r>
          </a:p>
          <a:p>
            <a:pPr lvl="1"/>
            <a:r>
              <a:rPr lang="en-US" dirty="0"/>
              <a:t>Identify the requirements mapping to the Test Cases</a:t>
            </a:r>
          </a:p>
          <a:p>
            <a:r>
              <a:rPr lang="en-US" dirty="0"/>
              <a:t>Section 5: Test Data </a:t>
            </a:r>
          </a:p>
          <a:p>
            <a:pPr lvl="1"/>
            <a:r>
              <a:rPr lang="en-US" dirty="0"/>
              <a:t>Identify data that you need to run tests from Test Cases that you worked on in Week 08.</a:t>
            </a:r>
          </a:p>
          <a:p>
            <a:r>
              <a:rPr lang="en-US" dirty="0"/>
              <a:t>Section 6: Test Harness. </a:t>
            </a:r>
          </a:p>
          <a:p>
            <a:pPr lvl="1"/>
            <a:r>
              <a:rPr lang="en-US" dirty="0"/>
              <a:t>o	Identify and list the software that you need to run the automated tests or any additional items you need to run tests for manual, analysis, demo, or inspection tests cases (Prove 08)</a:t>
            </a:r>
          </a:p>
          <a:p>
            <a:r>
              <a:rPr lang="en-US" dirty="0"/>
              <a:t>Appendix A: Lesson Learned </a:t>
            </a:r>
          </a:p>
          <a:p>
            <a:pPr marL="742950" lvl="1" indent="-285750">
              <a:buFont typeface="Courier New" panose="02070309020205020404" pitchFamily="49" charset="0"/>
              <a:buChar char="o"/>
            </a:pPr>
            <a:r>
              <a:rPr lang="en-US" dirty="0"/>
              <a:t>Provide a summary of lessons that you have learned about testing so far in this class. </a:t>
            </a:r>
          </a:p>
          <a:p>
            <a:pPr lvl="2"/>
            <a:endParaRPr lang="en-US" dirty="0"/>
          </a:p>
        </p:txBody>
      </p:sp>
    </p:spTree>
    <p:extLst>
      <p:ext uri="{BB962C8B-B14F-4D97-AF65-F5344CB8AC3E}">
        <p14:creationId xmlns:p14="http://schemas.microsoft.com/office/powerpoint/2010/main" val="1661787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53548-1590-4C73-873E-8975F4511BD8}"/>
              </a:ext>
            </a:extLst>
          </p:cNvPr>
          <p:cNvSpPr>
            <a:spLocks noGrp="1"/>
          </p:cNvSpPr>
          <p:nvPr>
            <p:ph type="title"/>
          </p:nvPr>
        </p:nvSpPr>
        <p:spPr/>
        <p:txBody>
          <a:bodyPr/>
          <a:lstStyle/>
          <a:p>
            <a:r>
              <a:rPr lang="en-US" dirty="0"/>
              <a:t>Section 2: Requirement </a:t>
            </a:r>
          </a:p>
        </p:txBody>
      </p:sp>
      <p:sp>
        <p:nvSpPr>
          <p:cNvPr id="3" name="Content Placeholder 2">
            <a:extLst>
              <a:ext uri="{FF2B5EF4-FFF2-40B4-BE49-F238E27FC236}">
                <a16:creationId xmlns:a16="http://schemas.microsoft.com/office/drawing/2014/main" id="{3245DA85-9429-4E2D-A970-0CA6DA98AD9F}"/>
              </a:ext>
            </a:extLst>
          </p:cNvPr>
          <p:cNvSpPr>
            <a:spLocks noGrp="1"/>
          </p:cNvSpPr>
          <p:nvPr>
            <p:ph sz="half" idx="1"/>
          </p:nvPr>
        </p:nvSpPr>
        <p:spPr/>
        <p:txBody>
          <a:bodyPr/>
          <a:lstStyle/>
          <a:p>
            <a:r>
              <a:rPr lang="en-US" dirty="0"/>
              <a:t>From the Lab this week &amp; last week write requirements </a:t>
            </a:r>
          </a:p>
          <a:p>
            <a:pPr lvl="1"/>
            <a:r>
              <a:rPr lang="en-US" dirty="0"/>
              <a:t>User can login into Dr. Mobile, go to the Home Page, add a new Patient, Diagnosis the Patient and Monitor the Patient. </a:t>
            </a:r>
          </a:p>
          <a:p>
            <a:pPr lvl="1"/>
            <a:r>
              <a:rPr lang="en-US" dirty="0"/>
              <a:t>User can order new supplies. </a:t>
            </a:r>
          </a:p>
          <a:p>
            <a:pPr marL="0" indent="0">
              <a:buNone/>
            </a:pPr>
            <a:endParaRPr lang="en-US" dirty="0"/>
          </a:p>
          <a:p>
            <a:pPr marL="0" indent="0">
              <a:buNone/>
            </a:pPr>
            <a:endParaRPr lang="en-US" dirty="0"/>
          </a:p>
        </p:txBody>
      </p:sp>
      <p:sp>
        <p:nvSpPr>
          <p:cNvPr id="4" name="Content Placeholder 3">
            <a:extLst>
              <a:ext uri="{FF2B5EF4-FFF2-40B4-BE49-F238E27FC236}">
                <a16:creationId xmlns:a16="http://schemas.microsoft.com/office/drawing/2014/main" id="{9ACF6E2F-8944-4B48-817F-2B5221F3F97B}"/>
              </a:ext>
            </a:extLst>
          </p:cNvPr>
          <p:cNvSpPr>
            <a:spLocks noGrp="1"/>
          </p:cNvSpPr>
          <p:nvPr>
            <p:ph sz="half" idx="2"/>
          </p:nvPr>
        </p:nvSpPr>
        <p:spPr/>
        <p:txBody>
          <a:bodyPr/>
          <a:lstStyle/>
          <a:p>
            <a:pPr lvl="1"/>
            <a:r>
              <a:rPr lang="en-US" dirty="0"/>
              <a:t>Create verification requirements based on the workflow from Week 08 Lab.</a:t>
            </a:r>
          </a:p>
          <a:p>
            <a:pPr lvl="1"/>
            <a:r>
              <a:rPr lang="en-US" dirty="0"/>
              <a:t>Create 5 or more requirements from the following summary of the requirements:</a:t>
            </a:r>
          </a:p>
          <a:p>
            <a:pPr lvl="2"/>
            <a:r>
              <a:rPr lang="en-US" dirty="0"/>
              <a:t>User can login into Dr. Mobile, go to the Home Page, add a new Patient, Diagnosis the Patient and Monitor the Patient. </a:t>
            </a:r>
          </a:p>
          <a:p>
            <a:pPr lvl="2"/>
            <a:r>
              <a:rPr lang="en-US" dirty="0"/>
              <a:t>User can order new supplies. </a:t>
            </a:r>
          </a:p>
          <a:p>
            <a:pPr lvl="1"/>
            <a:r>
              <a:rPr lang="en-US" dirty="0"/>
              <a:t>Number each requirement..</a:t>
            </a:r>
          </a:p>
          <a:p>
            <a:endParaRPr lang="en-US" dirty="0"/>
          </a:p>
        </p:txBody>
      </p:sp>
    </p:spTree>
    <p:extLst>
      <p:ext uri="{BB962C8B-B14F-4D97-AF65-F5344CB8AC3E}">
        <p14:creationId xmlns:p14="http://schemas.microsoft.com/office/powerpoint/2010/main" val="4180983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B2A36-20C3-6B4D-9533-6EDFC3ECF8AB}"/>
              </a:ext>
            </a:extLst>
          </p:cNvPr>
          <p:cNvSpPr>
            <a:spLocks noGrp="1"/>
          </p:cNvSpPr>
          <p:nvPr>
            <p:ph type="title"/>
          </p:nvPr>
        </p:nvSpPr>
        <p:spPr/>
        <p:txBody>
          <a:bodyPr/>
          <a:lstStyle/>
          <a:p>
            <a:r>
              <a:rPr lang="en-US" b="1" dirty="0"/>
              <a:t>Prove: Implement the Plan &amp; Report</a:t>
            </a:r>
            <a:endParaRPr lang="en-US" dirty="0"/>
          </a:p>
        </p:txBody>
      </p:sp>
      <p:sp>
        <p:nvSpPr>
          <p:cNvPr id="3" name="Content Placeholder 2">
            <a:extLst>
              <a:ext uri="{FF2B5EF4-FFF2-40B4-BE49-F238E27FC236}">
                <a16:creationId xmlns:a16="http://schemas.microsoft.com/office/drawing/2014/main" id="{0CF2E3A5-74BE-974C-BA9F-247F88FC4888}"/>
              </a:ext>
            </a:extLst>
          </p:cNvPr>
          <p:cNvSpPr>
            <a:spLocks noGrp="1"/>
          </p:cNvSpPr>
          <p:nvPr>
            <p:ph idx="1"/>
          </p:nvPr>
        </p:nvSpPr>
        <p:spPr>
          <a:xfrm>
            <a:off x="838200" y="1825625"/>
            <a:ext cx="5856890" cy="4351338"/>
          </a:xfrm>
        </p:spPr>
        <p:txBody>
          <a:bodyPr>
            <a:normAutofit fontScale="92500" lnSpcReduction="20000"/>
          </a:bodyPr>
          <a:lstStyle/>
          <a:p>
            <a:r>
              <a:rPr lang="en-US" dirty="0"/>
              <a:t>Implement your regression test plan and report on the results.</a:t>
            </a:r>
          </a:p>
          <a:p>
            <a:r>
              <a:rPr lang="en-US" dirty="0"/>
              <a:t>With your partner(s), implement your regression test plan. This includes the following activities:</a:t>
            </a:r>
          </a:p>
          <a:p>
            <a:pPr lvl="1"/>
            <a:r>
              <a:rPr lang="en-US" b="1" dirty="0"/>
              <a:t>Pre-Test</a:t>
            </a:r>
            <a:r>
              <a:rPr lang="en-US" dirty="0"/>
              <a:t>: Conduct all the test cases and report on the results. Hopefully, each test will pass.</a:t>
            </a:r>
          </a:p>
          <a:p>
            <a:pPr lvl="1"/>
            <a:r>
              <a:rPr lang="en-US" b="1" dirty="0"/>
              <a:t>Code Change</a:t>
            </a:r>
            <a:r>
              <a:rPr lang="en-US" dirty="0"/>
              <a:t>: Make the planned change to the code. Note that this must be done after the pre-tests are run.</a:t>
            </a:r>
          </a:p>
          <a:p>
            <a:pPr lvl="1"/>
            <a:r>
              <a:rPr lang="en-US" b="1" dirty="0"/>
              <a:t>Post-Test</a:t>
            </a:r>
            <a:r>
              <a:rPr lang="en-US" dirty="0"/>
              <a:t>: Conduct all the test cases again. Hopefully, all the tests will pass this time too.</a:t>
            </a:r>
          </a:p>
          <a:p>
            <a:endParaRPr lang="en-US" dirty="0"/>
          </a:p>
          <a:p>
            <a:endParaRPr lang="en-US" dirty="0"/>
          </a:p>
        </p:txBody>
      </p:sp>
      <p:sp>
        <p:nvSpPr>
          <p:cNvPr id="4" name="TextBox 3">
            <a:extLst>
              <a:ext uri="{FF2B5EF4-FFF2-40B4-BE49-F238E27FC236}">
                <a16:creationId xmlns:a16="http://schemas.microsoft.com/office/drawing/2014/main" id="{91176847-8D0F-574B-B11F-E97095F0F6CF}"/>
              </a:ext>
            </a:extLst>
          </p:cNvPr>
          <p:cNvSpPr txBox="1"/>
          <p:nvPr/>
        </p:nvSpPr>
        <p:spPr>
          <a:xfrm>
            <a:off x="8698727" y="2703443"/>
            <a:ext cx="2263312" cy="369332"/>
          </a:xfrm>
          <a:prstGeom prst="rect">
            <a:avLst/>
          </a:prstGeom>
          <a:noFill/>
        </p:spPr>
        <p:txBody>
          <a:bodyPr wrap="none" rtlCol="0">
            <a:spAutoFit/>
          </a:bodyPr>
          <a:lstStyle/>
          <a:p>
            <a:r>
              <a:rPr lang="en-US" dirty="0"/>
              <a:t>Manual or Automated</a:t>
            </a:r>
          </a:p>
        </p:txBody>
      </p:sp>
    </p:spTree>
    <p:extLst>
      <p:ext uri="{BB962C8B-B14F-4D97-AF65-F5344CB8AC3E}">
        <p14:creationId xmlns:p14="http://schemas.microsoft.com/office/powerpoint/2010/main" val="3120570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8E538-936C-2349-BF42-BADE1BE80FFC}"/>
              </a:ext>
            </a:extLst>
          </p:cNvPr>
          <p:cNvSpPr>
            <a:spLocks noGrp="1"/>
          </p:cNvSpPr>
          <p:nvPr>
            <p:ph type="title"/>
          </p:nvPr>
        </p:nvSpPr>
        <p:spPr/>
        <p:txBody>
          <a:bodyPr/>
          <a:lstStyle/>
          <a:p>
            <a:r>
              <a:rPr lang="en-US" dirty="0"/>
              <a:t>What does a test Report look like?</a:t>
            </a:r>
          </a:p>
        </p:txBody>
      </p:sp>
      <p:sp>
        <p:nvSpPr>
          <p:cNvPr id="3" name="Content Placeholder 2">
            <a:extLst>
              <a:ext uri="{FF2B5EF4-FFF2-40B4-BE49-F238E27FC236}">
                <a16:creationId xmlns:a16="http://schemas.microsoft.com/office/drawing/2014/main" id="{D379D564-F635-B54C-A329-0CEFE0CC74AA}"/>
              </a:ext>
            </a:extLst>
          </p:cNvPr>
          <p:cNvSpPr>
            <a:spLocks noGrp="1"/>
          </p:cNvSpPr>
          <p:nvPr>
            <p:ph idx="1"/>
          </p:nvPr>
        </p:nvSpPr>
        <p:spPr>
          <a:xfrm>
            <a:off x="838200" y="1825625"/>
            <a:ext cx="5704926" cy="4351338"/>
          </a:xfrm>
        </p:spPr>
        <p:txBody>
          <a:bodyPr>
            <a:normAutofit fontScale="85000" lnSpcReduction="20000"/>
          </a:bodyPr>
          <a:lstStyle/>
          <a:p>
            <a:r>
              <a:rPr lang="en-US" dirty="0"/>
              <a:t>Simple summary vs Detail</a:t>
            </a:r>
          </a:p>
          <a:p>
            <a:r>
              <a:rPr lang="en-US" dirty="0"/>
              <a:t>Basics</a:t>
            </a:r>
          </a:p>
          <a:p>
            <a:pPr lvl="1"/>
            <a:r>
              <a:rPr lang="en-US" dirty="0"/>
              <a:t>Purpose: What feature/quality is this testing?</a:t>
            </a:r>
          </a:p>
          <a:p>
            <a:pPr lvl="1"/>
            <a:r>
              <a:rPr lang="en-US" dirty="0"/>
              <a:t>List of Requirements: Uniquely id requirements</a:t>
            </a:r>
          </a:p>
          <a:p>
            <a:pPr lvl="1"/>
            <a:r>
              <a:rPr lang="en-US" dirty="0"/>
              <a:t>List of Test Cases</a:t>
            </a:r>
          </a:p>
          <a:p>
            <a:pPr lvl="1"/>
            <a:r>
              <a:rPr lang="en-US" dirty="0"/>
              <a:t>Mapping of Requirements to Test Cases</a:t>
            </a:r>
          </a:p>
          <a:p>
            <a:pPr lvl="1"/>
            <a:r>
              <a:rPr lang="en-US" dirty="0"/>
              <a:t>Results of Running Test Cases</a:t>
            </a:r>
          </a:p>
          <a:p>
            <a:pPr lvl="2"/>
            <a:r>
              <a:rPr lang="en-US" dirty="0"/>
              <a:t>Number time test was officially run?</a:t>
            </a:r>
          </a:p>
          <a:p>
            <a:pPr lvl="2"/>
            <a:r>
              <a:rPr lang="en-US" dirty="0"/>
              <a:t>Did the tests pass or fail?</a:t>
            </a:r>
          </a:p>
          <a:p>
            <a:pPr lvl="2"/>
            <a:r>
              <a:rPr lang="en-US" dirty="0"/>
              <a:t>Identify any issues that occurred?</a:t>
            </a:r>
          </a:p>
          <a:p>
            <a:pPr lvl="2"/>
            <a:r>
              <a:rPr lang="en-US" dirty="0"/>
              <a:t>Date and Time of execution of test?</a:t>
            </a:r>
          </a:p>
          <a:p>
            <a:pPr lvl="2"/>
            <a:r>
              <a:rPr lang="en-US" dirty="0"/>
              <a:t>Who ran the test case? Witnesses?</a:t>
            </a:r>
          </a:p>
          <a:p>
            <a:pPr lvl="1"/>
            <a:r>
              <a:rPr lang="en-US" dirty="0"/>
              <a:t>Summary of Results: Did the tests satisfy the purpose</a:t>
            </a:r>
          </a:p>
          <a:p>
            <a:pPr lvl="1"/>
            <a:r>
              <a:rPr lang="en-US" dirty="0"/>
              <a:t>Approved?</a:t>
            </a:r>
          </a:p>
        </p:txBody>
      </p:sp>
      <p:pic>
        <p:nvPicPr>
          <p:cNvPr id="4" name="Picture 3">
            <a:extLst>
              <a:ext uri="{FF2B5EF4-FFF2-40B4-BE49-F238E27FC236}">
                <a16:creationId xmlns:a16="http://schemas.microsoft.com/office/drawing/2014/main" id="{782F428B-5BF4-ED42-98E1-476B2A63F112}"/>
              </a:ext>
            </a:extLst>
          </p:cNvPr>
          <p:cNvPicPr>
            <a:picLocks noChangeAspect="1"/>
          </p:cNvPicPr>
          <p:nvPr/>
        </p:nvPicPr>
        <p:blipFill>
          <a:blip r:embed="rId2"/>
          <a:stretch>
            <a:fillRect/>
          </a:stretch>
        </p:blipFill>
        <p:spPr>
          <a:xfrm>
            <a:off x="7496263" y="1284486"/>
            <a:ext cx="4695737" cy="2492289"/>
          </a:xfrm>
          <a:prstGeom prst="rect">
            <a:avLst/>
          </a:prstGeom>
        </p:spPr>
      </p:pic>
      <p:pic>
        <p:nvPicPr>
          <p:cNvPr id="5" name="Picture 4">
            <a:extLst>
              <a:ext uri="{FF2B5EF4-FFF2-40B4-BE49-F238E27FC236}">
                <a16:creationId xmlns:a16="http://schemas.microsoft.com/office/drawing/2014/main" id="{B324646C-486E-384D-A914-60F874652AD2}"/>
              </a:ext>
            </a:extLst>
          </p:cNvPr>
          <p:cNvPicPr>
            <a:picLocks noChangeAspect="1"/>
          </p:cNvPicPr>
          <p:nvPr/>
        </p:nvPicPr>
        <p:blipFill>
          <a:blip r:embed="rId3"/>
          <a:stretch>
            <a:fillRect/>
          </a:stretch>
        </p:blipFill>
        <p:spPr>
          <a:xfrm>
            <a:off x="8986563" y="2478517"/>
            <a:ext cx="3231605" cy="4379483"/>
          </a:xfrm>
          <a:prstGeom prst="rect">
            <a:avLst/>
          </a:prstGeom>
        </p:spPr>
      </p:pic>
      <p:pic>
        <p:nvPicPr>
          <p:cNvPr id="3074" name="Picture 2" descr="Test Report Template | Project Management Templates">
            <a:extLst>
              <a:ext uri="{FF2B5EF4-FFF2-40B4-BE49-F238E27FC236}">
                <a16:creationId xmlns:a16="http://schemas.microsoft.com/office/drawing/2014/main" id="{43D2A0A5-51DB-5D46-AB3E-149A1ADED7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3126" y="3689290"/>
            <a:ext cx="4886874" cy="28448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02AAEDD-A69A-5E4D-B079-7595FDBC15CB}"/>
              </a:ext>
            </a:extLst>
          </p:cNvPr>
          <p:cNvPicPr>
            <a:picLocks noChangeAspect="1"/>
          </p:cNvPicPr>
          <p:nvPr/>
        </p:nvPicPr>
        <p:blipFill>
          <a:blip r:embed="rId5"/>
          <a:stretch>
            <a:fillRect/>
          </a:stretch>
        </p:blipFill>
        <p:spPr>
          <a:xfrm>
            <a:off x="6246467" y="5012277"/>
            <a:ext cx="4183555" cy="1882062"/>
          </a:xfrm>
          <a:prstGeom prst="rect">
            <a:avLst/>
          </a:prstGeom>
        </p:spPr>
      </p:pic>
      <p:pic>
        <p:nvPicPr>
          <p:cNvPr id="8" name="Picture 7">
            <a:extLst>
              <a:ext uri="{FF2B5EF4-FFF2-40B4-BE49-F238E27FC236}">
                <a16:creationId xmlns:a16="http://schemas.microsoft.com/office/drawing/2014/main" id="{B8A9666A-D9D7-2045-98E3-7D908BA2E0B9}"/>
              </a:ext>
            </a:extLst>
          </p:cNvPr>
          <p:cNvPicPr>
            <a:picLocks noChangeAspect="1"/>
          </p:cNvPicPr>
          <p:nvPr/>
        </p:nvPicPr>
        <p:blipFill>
          <a:blip r:embed="rId6"/>
          <a:stretch>
            <a:fillRect/>
          </a:stretch>
        </p:blipFill>
        <p:spPr>
          <a:xfrm>
            <a:off x="9027054" y="4834759"/>
            <a:ext cx="2805936" cy="2023241"/>
          </a:xfrm>
          <a:prstGeom prst="rect">
            <a:avLst/>
          </a:prstGeom>
        </p:spPr>
      </p:pic>
    </p:spTree>
    <p:extLst>
      <p:ext uri="{BB962C8B-B14F-4D97-AF65-F5344CB8AC3E}">
        <p14:creationId xmlns:p14="http://schemas.microsoft.com/office/powerpoint/2010/main" val="1150512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4CB62-8E7C-2143-93A9-FD6DC798783F}"/>
              </a:ext>
            </a:extLst>
          </p:cNvPr>
          <p:cNvSpPr>
            <a:spLocks noGrp="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A4D5A142-8A14-4C40-932C-6C046EC7A831}"/>
              </a:ext>
            </a:extLst>
          </p:cNvPr>
          <p:cNvSpPr/>
          <p:nvPr/>
        </p:nvSpPr>
        <p:spPr>
          <a:xfrm>
            <a:off x="178142" y="2520687"/>
            <a:ext cx="3352806" cy="333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 Code Base</a:t>
            </a:r>
          </a:p>
        </p:txBody>
      </p:sp>
      <p:sp>
        <p:nvSpPr>
          <p:cNvPr id="5" name="Rectangle 4">
            <a:extLst>
              <a:ext uri="{FF2B5EF4-FFF2-40B4-BE49-F238E27FC236}">
                <a16:creationId xmlns:a16="http://schemas.microsoft.com/office/drawing/2014/main" id="{C5933CE0-2FF4-7748-839A-874825D05EC7}"/>
              </a:ext>
            </a:extLst>
          </p:cNvPr>
          <p:cNvSpPr/>
          <p:nvPr/>
        </p:nvSpPr>
        <p:spPr>
          <a:xfrm>
            <a:off x="3677681" y="2996257"/>
            <a:ext cx="1962665" cy="5168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Write regression plan with tests</a:t>
            </a:r>
          </a:p>
        </p:txBody>
      </p:sp>
      <p:sp>
        <p:nvSpPr>
          <p:cNvPr id="6" name="Rectangle 5">
            <a:extLst>
              <a:ext uri="{FF2B5EF4-FFF2-40B4-BE49-F238E27FC236}">
                <a16:creationId xmlns:a16="http://schemas.microsoft.com/office/drawing/2014/main" id="{75E38662-A6C5-ED49-A01B-D3FA4C6109A6}"/>
              </a:ext>
            </a:extLst>
          </p:cNvPr>
          <p:cNvSpPr/>
          <p:nvPr/>
        </p:nvSpPr>
        <p:spPr>
          <a:xfrm>
            <a:off x="5796607" y="3716855"/>
            <a:ext cx="1962665"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Execute plan</a:t>
            </a:r>
          </a:p>
        </p:txBody>
      </p:sp>
      <p:sp>
        <p:nvSpPr>
          <p:cNvPr id="7" name="Rectangle 6">
            <a:extLst>
              <a:ext uri="{FF2B5EF4-FFF2-40B4-BE49-F238E27FC236}">
                <a16:creationId xmlns:a16="http://schemas.microsoft.com/office/drawing/2014/main" id="{444BD211-61DB-8D42-B482-2A3174E11C4B}"/>
              </a:ext>
            </a:extLst>
          </p:cNvPr>
          <p:cNvSpPr/>
          <p:nvPr/>
        </p:nvSpPr>
        <p:spPr>
          <a:xfrm>
            <a:off x="178143" y="3721316"/>
            <a:ext cx="3352805" cy="4061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Get copy of code </a:t>
            </a:r>
            <a:r>
              <a:rPr lang="en-US" b="1" dirty="0"/>
              <a:t>before</a:t>
            </a:r>
            <a:r>
              <a:rPr lang="en-US" dirty="0"/>
              <a:t> change</a:t>
            </a:r>
          </a:p>
        </p:txBody>
      </p:sp>
      <p:sp>
        <p:nvSpPr>
          <p:cNvPr id="8" name="Rectangle 7">
            <a:extLst>
              <a:ext uri="{FF2B5EF4-FFF2-40B4-BE49-F238E27FC236}">
                <a16:creationId xmlns:a16="http://schemas.microsoft.com/office/drawing/2014/main" id="{F5AA3FF4-2972-9E4B-95A4-CA9BE6CBC17B}"/>
              </a:ext>
            </a:extLst>
          </p:cNvPr>
          <p:cNvSpPr/>
          <p:nvPr/>
        </p:nvSpPr>
        <p:spPr>
          <a:xfrm>
            <a:off x="178142" y="2996257"/>
            <a:ext cx="3352806" cy="333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 change in code</a:t>
            </a:r>
          </a:p>
        </p:txBody>
      </p:sp>
      <p:sp>
        <p:nvSpPr>
          <p:cNvPr id="9" name="Rectangle 8">
            <a:extLst>
              <a:ext uri="{FF2B5EF4-FFF2-40B4-BE49-F238E27FC236}">
                <a16:creationId xmlns:a16="http://schemas.microsoft.com/office/drawing/2014/main" id="{5DD33D17-EAED-E64E-B0A6-DCCA7273359B}"/>
              </a:ext>
            </a:extLst>
          </p:cNvPr>
          <p:cNvSpPr/>
          <p:nvPr/>
        </p:nvSpPr>
        <p:spPr>
          <a:xfrm>
            <a:off x="7852715" y="3716855"/>
            <a:ext cx="1962665"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Record results</a:t>
            </a:r>
          </a:p>
        </p:txBody>
      </p:sp>
      <p:sp>
        <p:nvSpPr>
          <p:cNvPr id="10" name="Rectangle 9">
            <a:extLst>
              <a:ext uri="{FF2B5EF4-FFF2-40B4-BE49-F238E27FC236}">
                <a16:creationId xmlns:a16="http://schemas.microsoft.com/office/drawing/2014/main" id="{F2D8FEEB-1C19-AF4D-B1FA-4AEEF95EA7C3}"/>
              </a:ext>
            </a:extLst>
          </p:cNvPr>
          <p:cNvSpPr/>
          <p:nvPr/>
        </p:nvSpPr>
        <p:spPr>
          <a:xfrm>
            <a:off x="178143" y="4187135"/>
            <a:ext cx="3352806"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Get copy of code </a:t>
            </a:r>
            <a:r>
              <a:rPr lang="en-US" b="1" dirty="0"/>
              <a:t>after</a:t>
            </a:r>
            <a:r>
              <a:rPr lang="en-US" dirty="0"/>
              <a:t> change</a:t>
            </a:r>
          </a:p>
        </p:txBody>
      </p:sp>
      <p:sp>
        <p:nvSpPr>
          <p:cNvPr id="11" name="Rectangle 10">
            <a:extLst>
              <a:ext uri="{FF2B5EF4-FFF2-40B4-BE49-F238E27FC236}">
                <a16:creationId xmlns:a16="http://schemas.microsoft.com/office/drawing/2014/main" id="{D46A7440-94E9-B74E-86A8-9FD0BD50FE8C}"/>
              </a:ext>
            </a:extLst>
          </p:cNvPr>
          <p:cNvSpPr/>
          <p:nvPr/>
        </p:nvSpPr>
        <p:spPr>
          <a:xfrm>
            <a:off x="5787078" y="4187137"/>
            <a:ext cx="1962665"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Execute plan again</a:t>
            </a:r>
          </a:p>
        </p:txBody>
      </p:sp>
      <p:sp>
        <p:nvSpPr>
          <p:cNvPr id="12" name="Rectangle 11">
            <a:extLst>
              <a:ext uri="{FF2B5EF4-FFF2-40B4-BE49-F238E27FC236}">
                <a16:creationId xmlns:a16="http://schemas.microsoft.com/office/drawing/2014/main" id="{72B4E892-89BE-8546-B440-E68CA1B53B55}"/>
              </a:ext>
            </a:extLst>
          </p:cNvPr>
          <p:cNvSpPr/>
          <p:nvPr/>
        </p:nvSpPr>
        <p:spPr>
          <a:xfrm>
            <a:off x="7852715" y="4187135"/>
            <a:ext cx="1962665"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Record results</a:t>
            </a:r>
          </a:p>
        </p:txBody>
      </p:sp>
      <p:sp>
        <p:nvSpPr>
          <p:cNvPr id="13" name="Rectangle 12">
            <a:extLst>
              <a:ext uri="{FF2B5EF4-FFF2-40B4-BE49-F238E27FC236}">
                <a16:creationId xmlns:a16="http://schemas.microsoft.com/office/drawing/2014/main" id="{7CCB63F9-486A-FF43-87B8-FF3DE14E16C3}"/>
              </a:ext>
            </a:extLst>
          </p:cNvPr>
          <p:cNvSpPr/>
          <p:nvPr/>
        </p:nvSpPr>
        <p:spPr>
          <a:xfrm>
            <a:off x="10080020" y="3851684"/>
            <a:ext cx="1962665" cy="33363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Write test report</a:t>
            </a:r>
          </a:p>
        </p:txBody>
      </p:sp>
      <p:sp>
        <p:nvSpPr>
          <p:cNvPr id="14" name="Rectangle 13">
            <a:extLst>
              <a:ext uri="{FF2B5EF4-FFF2-40B4-BE49-F238E27FC236}">
                <a16:creationId xmlns:a16="http://schemas.microsoft.com/office/drawing/2014/main" id="{F6DE6FF1-9A91-0E4C-9E08-BACDB17FB117}"/>
              </a:ext>
            </a:extLst>
          </p:cNvPr>
          <p:cNvSpPr/>
          <p:nvPr/>
        </p:nvSpPr>
        <p:spPr>
          <a:xfrm>
            <a:off x="178142" y="1952494"/>
            <a:ext cx="5344295" cy="3336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Teach</a:t>
            </a:r>
          </a:p>
        </p:txBody>
      </p:sp>
      <p:sp>
        <p:nvSpPr>
          <p:cNvPr id="15" name="Rectangle 14">
            <a:extLst>
              <a:ext uri="{FF2B5EF4-FFF2-40B4-BE49-F238E27FC236}">
                <a16:creationId xmlns:a16="http://schemas.microsoft.com/office/drawing/2014/main" id="{9EA9CB81-2181-5644-9A0B-B60079D93DD6}"/>
              </a:ext>
            </a:extLst>
          </p:cNvPr>
          <p:cNvSpPr/>
          <p:nvPr/>
        </p:nvSpPr>
        <p:spPr>
          <a:xfrm>
            <a:off x="5717057" y="1943161"/>
            <a:ext cx="5344295" cy="3336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Prove</a:t>
            </a:r>
          </a:p>
        </p:txBody>
      </p:sp>
    </p:spTree>
    <p:extLst>
      <p:ext uri="{BB962C8B-B14F-4D97-AF65-F5344CB8AC3E}">
        <p14:creationId xmlns:p14="http://schemas.microsoft.com/office/powerpoint/2010/main" val="4283291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D3DE-E051-4205-BF5E-6A29D0D78AFB}"/>
              </a:ext>
            </a:extLst>
          </p:cNvPr>
          <p:cNvSpPr>
            <a:spLocks noGrp="1"/>
          </p:cNvSpPr>
          <p:nvPr>
            <p:ph type="title"/>
          </p:nvPr>
        </p:nvSpPr>
        <p:spPr/>
        <p:txBody>
          <a:bodyPr/>
          <a:lstStyle/>
          <a:p>
            <a:r>
              <a:rPr lang="en-US" dirty="0"/>
              <a:t>Weekly Agenda</a:t>
            </a:r>
          </a:p>
        </p:txBody>
      </p:sp>
      <p:sp>
        <p:nvSpPr>
          <p:cNvPr id="3" name="Content Placeholder 2">
            <a:extLst>
              <a:ext uri="{FF2B5EF4-FFF2-40B4-BE49-F238E27FC236}">
                <a16:creationId xmlns:a16="http://schemas.microsoft.com/office/drawing/2014/main" id="{0EC5AE80-4489-4F21-9A04-204340E55770}"/>
              </a:ext>
            </a:extLst>
          </p:cNvPr>
          <p:cNvSpPr>
            <a:spLocks noGrp="1"/>
          </p:cNvSpPr>
          <p:nvPr>
            <p:ph idx="1"/>
          </p:nvPr>
        </p:nvSpPr>
        <p:spPr/>
        <p:txBody>
          <a:bodyPr/>
          <a:lstStyle/>
          <a:p>
            <a:r>
              <a:rPr lang="en-US" b="1" dirty="0"/>
              <a:t>Reading</a:t>
            </a:r>
            <a:r>
              <a:rPr lang="en-US" dirty="0"/>
              <a:t>: Read about regression testing.</a:t>
            </a:r>
          </a:p>
          <a:p>
            <a:r>
              <a:rPr lang="en-US" b="1" dirty="0"/>
              <a:t>Identify a Codebase</a:t>
            </a:r>
            <a:r>
              <a:rPr lang="en-US" dirty="0"/>
              <a:t>: With your partner(s), identify a codebase suitable for this week's lab.</a:t>
            </a:r>
          </a:p>
          <a:p>
            <a:r>
              <a:rPr lang="en-US" b="1" dirty="0"/>
              <a:t>Create a Regression Test Plan</a:t>
            </a:r>
            <a:r>
              <a:rPr lang="en-US" dirty="0"/>
              <a:t>: Create a plan for performing regression testing on your codebase of choice.</a:t>
            </a:r>
          </a:p>
          <a:p>
            <a:r>
              <a:rPr lang="en-US" b="1" dirty="0"/>
              <a:t>Conduct a Regression Test</a:t>
            </a:r>
            <a:r>
              <a:rPr lang="en-US" dirty="0"/>
              <a:t>: Carry out your regression test plan and report on the results.</a:t>
            </a:r>
          </a:p>
          <a:p>
            <a:endParaRPr lang="en-US" dirty="0"/>
          </a:p>
        </p:txBody>
      </p:sp>
    </p:spTree>
    <p:extLst>
      <p:ext uri="{BB962C8B-B14F-4D97-AF65-F5344CB8AC3E}">
        <p14:creationId xmlns:p14="http://schemas.microsoft.com/office/powerpoint/2010/main" val="2124586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77AEE-C60D-4947-8FEF-AFFE3600A91B}"/>
              </a:ext>
            </a:extLst>
          </p:cNvPr>
          <p:cNvSpPr>
            <a:spLocks noGrp="1"/>
          </p:cNvSpPr>
          <p:nvPr>
            <p:ph type="title"/>
          </p:nvPr>
        </p:nvSpPr>
        <p:spPr/>
        <p:txBody>
          <a:bodyPr/>
          <a:lstStyle/>
          <a:p>
            <a:r>
              <a:rPr lang="en-US" b="1" dirty="0"/>
              <a:t>Prove: Implement the Plan &amp; Report</a:t>
            </a:r>
            <a:endParaRPr lang="en-US" dirty="0"/>
          </a:p>
        </p:txBody>
      </p:sp>
      <p:sp>
        <p:nvSpPr>
          <p:cNvPr id="3" name="Content Placeholder 2">
            <a:extLst>
              <a:ext uri="{FF2B5EF4-FFF2-40B4-BE49-F238E27FC236}">
                <a16:creationId xmlns:a16="http://schemas.microsoft.com/office/drawing/2014/main" id="{64789499-9B32-C343-9F7F-CA0BEA72884A}"/>
              </a:ext>
            </a:extLst>
          </p:cNvPr>
          <p:cNvSpPr>
            <a:spLocks noGrp="1"/>
          </p:cNvSpPr>
          <p:nvPr>
            <p:ph idx="1"/>
          </p:nvPr>
        </p:nvSpPr>
        <p:spPr/>
        <p:txBody>
          <a:bodyPr>
            <a:normAutofit fontScale="92500" lnSpcReduction="20000"/>
          </a:bodyPr>
          <a:lstStyle/>
          <a:p>
            <a:r>
              <a:rPr lang="en-US" dirty="0"/>
              <a:t>Generate a report recording all that transpired. This report must include details of the code change and the result of the test results.</a:t>
            </a:r>
          </a:p>
          <a:p>
            <a:r>
              <a:rPr lang="en-US" b="1" dirty="0"/>
              <a:t>Code Changes</a:t>
            </a:r>
          </a:p>
          <a:p>
            <a:pPr lvl="1"/>
            <a:r>
              <a:rPr lang="en-US" dirty="0"/>
              <a:t>Present the code before the change and after the change. In both cases, only present the code that was changed; do not just insert the entire code-base.</a:t>
            </a:r>
          </a:p>
          <a:p>
            <a:pPr lvl="1"/>
            <a:r>
              <a:rPr lang="en-US" dirty="0"/>
              <a:t>For example, if I were to change a tic-tac-toe board from being a 3x3 array of characters to a 3x3 array of integers, I would include the following:</a:t>
            </a:r>
          </a:p>
          <a:p>
            <a:pPr lvl="2"/>
            <a:r>
              <a:rPr lang="en-US" dirty="0"/>
              <a:t>The before and after of the board declaration.</a:t>
            </a:r>
          </a:p>
          <a:p>
            <a:pPr lvl="2"/>
            <a:r>
              <a:rPr lang="en-US" dirty="0"/>
              <a:t>Any code necessary to convert from a character (in the file format) to an integer (for the new data structure).</a:t>
            </a:r>
          </a:p>
          <a:p>
            <a:pPr lvl="2"/>
            <a:r>
              <a:rPr lang="en-US" dirty="0"/>
              <a:t>Every instance in the code that referenced the board (both before and after the change was made).</a:t>
            </a:r>
          </a:p>
          <a:p>
            <a:pPr lvl="1"/>
            <a:r>
              <a:rPr lang="en-US" dirty="0"/>
              <a:t>Note: if your code change has far-reaching implications (such as the tic-tac-toe board which may be referenced a dozen times), then the number of test cases may be large. In other words, choose your code change carefully! </a:t>
            </a:r>
          </a:p>
          <a:p>
            <a:endParaRPr lang="en-US" dirty="0"/>
          </a:p>
        </p:txBody>
      </p:sp>
      <p:pic>
        <p:nvPicPr>
          <p:cNvPr id="4" name="Picture 3">
            <a:extLst>
              <a:ext uri="{FF2B5EF4-FFF2-40B4-BE49-F238E27FC236}">
                <a16:creationId xmlns:a16="http://schemas.microsoft.com/office/drawing/2014/main" id="{AADDCFE4-4279-BB43-B0B3-F7B93BB09A36}"/>
              </a:ext>
            </a:extLst>
          </p:cNvPr>
          <p:cNvPicPr>
            <a:picLocks noChangeAspect="1"/>
          </p:cNvPicPr>
          <p:nvPr/>
        </p:nvPicPr>
        <p:blipFill>
          <a:blip r:embed="rId2"/>
          <a:stretch>
            <a:fillRect/>
          </a:stretch>
        </p:blipFill>
        <p:spPr>
          <a:xfrm>
            <a:off x="7362401" y="5814551"/>
            <a:ext cx="4342702" cy="994697"/>
          </a:xfrm>
          <a:prstGeom prst="rect">
            <a:avLst/>
          </a:prstGeom>
        </p:spPr>
      </p:pic>
    </p:spTree>
    <p:extLst>
      <p:ext uri="{BB962C8B-B14F-4D97-AF65-F5344CB8AC3E}">
        <p14:creationId xmlns:p14="http://schemas.microsoft.com/office/powerpoint/2010/main" val="2236756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04453-CFB7-AA4E-9F82-FAA58C76D010}"/>
              </a:ext>
            </a:extLst>
          </p:cNvPr>
          <p:cNvSpPr>
            <a:spLocks noGrp="1"/>
          </p:cNvSpPr>
          <p:nvPr>
            <p:ph type="title"/>
          </p:nvPr>
        </p:nvSpPr>
        <p:spPr/>
        <p:txBody>
          <a:bodyPr/>
          <a:lstStyle/>
          <a:p>
            <a:r>
              <a:rPr lang="en-US" b="1" dirty="0"/>
              <a:t>Prove: Implement the Plan &amp; Report</a:t>
            </a:r>
            <a:endParaRPr lang="en-US" dirty="0"/>
          </a:p>
        </p:txBody>
      </p:sp>
      <p:sp>
        <p:nvSpPr>
          <p:cNvPr id="3" name="Content Placeholder 2">
            <a:extLst>
              <a:ext uri="{FF2B5EF4-FFF2-40B4-BE49-F238E27FC236}">
                <a16:creationId xmlns:a16="http://schemas.microsoft.com/office/drawing/2014/main" id="{666C47A7-85B0-7D48-AB4B-F13FDBEB0DE4}"/>
              </a:ext>
            </a:extLst>
          </p:cNvPr>
          <p:cNvSpPr>
            <a:spLocks noGrp="1"/>
          </p:cNvSpPr>
          <p:nvPr>
            <p:ph sz="half" idx="1"/>
          </p:nvPr>
        </p:nvSpPr>
        <p:spPr/>
        <p:txBody>
          <a:bodyPr>
            <a:normAutofit fontScale="85000" lnSpcReduction="10000"/>
          </a:bodyPr>
          <a:lstStyle/>
          <a:p>
            <a:r>
              <a:rPr lang="en-US" b="1" dirty="0"/>
              <a:t>Test Cases</a:t>
            </a:r>
          </a:p>
          <a:p>
            <a:pPr lvl="1"/>
            <a:r>
              <a:rPr lang="en-US" dirty="0"/>
              <a:t>The report will consist of one section per test case. Each section will consist of the following:</a:t>
            </a:r>
          </a:p>
          <a:p>
            <a:pPr lvl="2"/>
            <a:r>
              <a:rPr lang="en-US" dirty="0"/>
              <a:t>The test case details. In most cases, this will be straight from the plan submitted earlier in the week. However, if a change in the test case is made, then the updated test case will be presented here.</a:t>
            </a:r>
          </a:p>
          <a:p>
            <a:pPr lvl="2"/>
            <a:r>
              <a:rPr lang="en-US" dirty="0"/>
              <a:t>The pre-test results.</a:t>
            </a:r>
          </a:p>
          <a:p>
            <a:pPr lvl="2"/>
            <a:r>
              <a:rPr lang="en-US" dirty="0"/>
              <a:t>The post-test results.</a:t>
            </a:r>
          </a:p>
          <a:p>
            <a:r>
              <a:rPr lang="en-US" dirty="0"/>
              <a:t>Submission</a:t>
            </a:r>
          </a:p>
          <a:p>
            <a:pPr lvl="1"/>
            <a:r>
              <a:rPr lang="en-US" dirty="0"/>
              <a:t>Your team will submit a single document for your test cases. The document needs to be in the PDF format.</a:t>
            </a:r>
          </a:p>
          <a:p>
            <a:endParaRPr lang="en-US" dirty="0"/>
          </a:p>
        </p:txBody>
      </p:sp>
      <p:sp>
        <p:nvSpPr>
          <p:cNvPr id="5" name="Content Placeholder 4">
            <a:extLst>
              <a:ext uri="{FF2B5EF4-FFF2-40B4-BE49-F238E27FC236}">
                <a16:creationId xmlns:a16="http://schemas.microsoft.com/office/drawing/2014/main" id="{8A265DDB-E48C-DD48-AE6C-96A46EBE4143}"/>
              </a:ext>
            </a:extLst>
          </p:cNvPr>
          <p:cNvSpPr>
            <a:spLocks noGrp="1"/>
          </p:cNvSpPr>
          <p:nvPr>
            <p:ph sz="half" idx="2"/>
          </p:nvPr>
        </p:nvSpPr>
        <p:spPr/>
        <p:txBody>
          <a:bodyPr>
            <a:normAutofit fontScale="85000" lnSpcReduction="10000"/>
          </a:bodyPr>
          <a:lstStyle/>
          <a:p>
            <a:r>
              <a:rPr lang="en-US" dirty="0"/>
              <a:t>Report Outline</a:t>
            </a:r>
          </a:p>
          <a:p>
            <a:pPr lvl="1"/>
            <a:r>
              <a:rPr lang="en-US" dirty="0"/>
              <a:t>Purpose: What feature/quality is this testing?</a:t>
            </a:r>
          </a:p>
          <a:p>
            <a:pPr lvl="1"/>
            <a:r>
              <a:rPr lang="en-US" dirty="0"/>
              <a:t>List of Requirements: Uniquely id requirements</a:t>
            </a:r>
          </a:p>
          <a:p>
            <a:pPr lvl="1"/>
            <a:r>
              <a:rPr lang="en-US" dirty="0"/>
              <a:t>List of Test Cases</a:t>
            </a:r>
          </a:p>
          <a:p>
            <a:pPr lvl="1"/>
            <a:r>
              <a:rPr lang="en-US" dirty="0"/>
              <a:t>Mapping of Requirements to Test Cases</a:t>
            </a:r>
          </a:p>
          <a:p>
            <a:pPr lvl="1"/>
            <a:r>
              <a:rPr lang="en-US" dirty="0"/>
              <a:t>Code Changes</a:t>
            </a:r>
          </a:p>
          <a:p>
            <a:pPr lvl="1"/>
            <a:r>
              <a:rPr lang="en-US" dirty="0"/>
              <a:t>Results of Running Test Cases</a:t>
            </a:r>
          </a:p>
          <a:p>
            <a:pPr lvl="2"/>
            <a:r>
              <a:rPr lang="en-US" dirty="0"/>
              <a:t>Pre-Test</a:t>
            </a:r>
          </a:p>
          <a:p>
            <a:pPr lvl="3"/>
            <a:r>
              <a:rPr lang="en-US" dirty="0"/>
              <a:t>Date and Time of execution of test?</a:t>
            </a:r>
          </a:p>
          <a:p>
            <a:pPr lvl="3"/>
            <a:r>
              <a:rPr lang="en-US" dirty="0"/>
              <a:t>Who ran the test case? Witnesses?</a:t>
            </a:r>
          </a:p>
          <a:p>
            <a:pPr lvl="2"/>
            <a:r>
              <a:rPr lang="en-US" dirty="0"/>
              <a:t>Post-Test</a:t>
            </a:r>
          </a:p>
          <a:p>
            <a:pPr lvl="1"/>
            <a:r>
              <a:rPr lang="en-US" dirty="0"/>
              <a:t>Summary of Results: Did the tests satisfy the purpose</a:t>
            </a:r>
          </a:p>
          <a:p>
            <a:endParaRPr lang="en-US" dirty="0"/>
          </a:p>
          <a:p>
            <a:pPr lvl="1"/>
            <a:endParaRPr lang="en-US" dirty="0"/>
          </a:p>
        </p:txBody>
      </p:sp>
    </p:spTree>
    <p:extLst>
      <p:ext uri="{BB962C8B-B14F-4D97-AF65-F5344CB8AC3E}">
        <p14:creationId xmlns:p14="http://schemas.microsoft.com/office/powerpoint/2010/main" val="3411062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8C39-73C3-E44E-8A3B-968D8A72B65B}"/>
              </a:ext>
            </a:extLst>
          </p:cNvPr>
          <p:cNvSpPr>
            <a:spLocks noGrp="1"/>
          </p:cNvSpPr>
          <p:nvPr>
            <p:ph type="title"/>
          </p:nvPr>
        </p:nvSpPr>
        <p:spPr/>
        <p:txBody>
          <a:bodyPr/>
          <a:lstStyle/>
          <a:p>
            <a:r>
              <a:rPr lang="en-US" dirty="0"/>
              <a:t>Overview of reading</a:t>
            </a:r>
          </a:p>
        </p:txBody>
      </p:sp>
      <p:sp>
        <p:nvSpPr>
          <p:cNvPr id="3" name="Content Placeholder 2">
            <a:extLst>
              <a:ext uri="{FF2B5EF4-FFF2-40B4-BE49-F238E27FC236}">
                <a16:creationId xmlns:a16="http://schemas.microsoft.com/office/drawing/2014/main" id="{E2A67B8F-59BF-C644-A17B-DC1262A4BC8A}"/>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B79DFA9B-FF37-0343-A16C-127AB6E4E3C6}"/>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73133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62A3B-3A9E-49FE-9493-0F75348A9C97}"/>
              </a:ext>
            </a:extLst>
          </p:cNvPr>
          <p:cNvSpPr>
            <a:spLocks noGrp="1"/>
          </p:cNvSpPr>
          <p:nvPr>
            <p:ph type="title"/>
          </p:nvPr>
        </p:nvSpPr>
        <p:spPr/>
        <p:txBody>
          <a:bodyPr/>
          <a:lstStyle/>
          <a:p>
            <a:r>
              <a:rPr lang="en-US" dirty="0">
                <a:solidFill>
                  <a:schemeClr val="tx1"/>
                </a:solidFill>
                <a:hlinkClick r:id="rId2">
                  <a:extLst>
                    <a:ext uri="{A12FA001-AC4F-418D-AE19-62706E023703}">
                      <ahyp:hlinkClr xmlns:ahyp="http://schemas.microsoft.com/office/drawing/2018/hyperlinkcolor" val="tx"/>
                    </a:ext>
                  </a:extLst>
                </a:hlinkClick>
              </a:rPr>
              <a:t>Software Testing, Second Edition</a:t>
            </a:r>
            <a:endParaRPr lang="en-US" dirty="0">
              <a:solidFill>
                <a:schemeClr val="tx1"/>
              </a:solidFill>
            </a:endParaRPr>
          </a:p>
        </p:txBody>
      </p:sp>
      <p:sp>
        <p:nvSpPr>
          <p:cNvPr id="3" name="Content Placeholder 2">
            <a:extLst>
              <a:ext uri="{FF2B5EF4-FFF2-40B4-BE49-F238E27FC236}">
                <a16:creationId xmlns:a16="http://schemas.microsoft.com/office/drawing/2014/main" id="{2831D887-37A0-4F1B-8316-2C8D5ECEB9A4}"/>
              </a:ext>
            </a:extLst>
          </p:cNvPr>
          <p:cNvSpPr>
            <a:spLocks noGrp="1"/>
          </p:cNvSpPr>
          <p:nvPr>
            <p:ph idx="1"/>
          </p:nvPr>
        </p:nvSpPr>
        <p:spPr/>
        <p:txBody>
          <a:bodyPr>
            <a:normAutofit fontScale="92500" lnSpcReduction="20000"/>
          </a:bodyPr>
          <a:lstStyle/>
          <a:p>
            <a:r>
              <a:rPr lang="en-US" b="1" dirty="0"/>
              <a:t>Chapter 3. The Realities of Software Testing</a:t>
            </a:r>
          </a:p>
          <a:p>
            <a:r>
              <a:rPr lang="en-US" b="1" dirty="0"/>
              <a:t>It's Impossible to Test a Program Completely</a:t>
            </a:r>
          </a:p>
          <a:p>
            <a:pPr lvl="1"/>
            <a:r>
              <a:rPr lang="en-US" dirty="0"/>
              <a:t>The number of possible inputs is very large.</a:t>
            </a:r>
          </a:p>
          <a:p>
            <a:pPr lvl="1"/>
            <a:r>
              <a:rPr lang="en-US" dirty="0"/>
              <a:t>The number of possible outputs is very large.</a:t>
            </a:r>
          </a:p>
          <a:p>
            <a:pPr lvl="1"/>
            <a:r>
              <a:rPr lang="en-US" dirty="0"/>
              <a:t>The number of paths through the software is very large.</a:t>
            </a:r>
          </a:p>
          <a:p>
            <a:pPr lvl="1"/>
            <a:r>
              <a:rPr lang="en-US" dirty="0"/>
              <a:t>The software specification is subjective. You might say that a bug is in the eye of the beholder</a:t>
            </a:r>
          </a:p>
          <a:p>
            <a:r>
              <a:rPr lang="en-US" b="1" dirty="0"/>
              <a:t>Software Testing Is a Risk-Based Exercise</a:t>
            </a:r>
          </a:p>
          <a:p>
            <a:r>
              <a:rPr lang="en-US" b="1" dirty="0"/>
              <a:t>Testing Can't Show That Bugs Don't Exist</a:t>
            </a:r>
          </a:p>
          <a:p>
            <a:r>
              <a:rPr lang="en-US" b="1" dirty="0"/>
              <a:t>The More Bugs You Find, the More Bugs There Are</a:t>
            </a:r>
          </a:p>
          <a:p>
            <a:r>
              <a:rPr lang="en-US" b="1" dirty="0"/>
              <a:t>The Pesticide Paradox</a:t>
            </a:r>
          </a:p>
          <a:p>
            <a:pPr lvl="1"/>
            <a:r>
              <a:rPr lang="en-US" b="1" dirty="0"/>
              <a:t>The more testing more immune. What about new areas not tested</a:t>
            </a:r>
          </a:p>
          <a:p>
            <a:endParaRPr lang="en-US" b="1" dirty="0"/>
          </a:p>
          <a:p>
            <a:endParaRPr lang="en-US" dirty="0"/>
          </a:p>
        </p:txBody>
      </p:sp>
      <p:pic>
        <p:nvPicPr>
          <p:cNvPr id="8" name="Picture 7">
            <a:extLst>
              <a:ext uri="{FF2B5EF4-FFF2-40B4-BE49-F238E27FC236}">
                <a16:creationId xmlns:a16="http://schemas.microsoft.com/office/drawing/2014/main" id="{EBF744D6-09E7-4919-BD91-8A3DCF882B82}"/>
              </a:ext>
            </a:extLst>
          </p:cNvPr>
          <p:cNvPicPr>
            <a:picLocks noChangeAspect="1"/>
          </p:cNvPicPr>
          <p:nvPr/>
        </p:nvPicPr>
        <p:blipFill>
          <a:blip r:embed="rId3"/>
          <a:stretch>
            <a:fillRect/>
          </a:stretch>
        </p:blipFill>
        <p:spPr>
          <a:xfrm>
            <a:off x="9440499" y="365125"/>
            <a:ext cx="2275916" cy="2468880"/>
          </a:xfrm>
          <a:prstGeom prst="rect">
            <a:avLst/>
          </a:prstGeom>
        </p:spPr>
      </p:pic>
      <p:pic>
        <p:nvPicPr>
          <p:cNvPr id="10" name="Picture 9" descr="Diagram, venn diagram&#10;&#10;Description automatically generated">
            <a:extLst>
              <a:ext uri="{FF2B5EF4-FFF2-40B4-BE49-F238E27FC236}">
                <a16:creationId xmlns:a16="http://schemas.microsoft.com/office/drawing/2014/main" id="{7436FAA4-B344-4635-AA28-28195825C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7152" y="3869931"/>
            <a:ext cx="2974848" cy="2988069"/>
          </a:xfrm>
          <a:prstGeom prst="rect">
            <a:avLst/>
          </a:prstGeom>
        </p:spPr>
      </p:pic>
    </p:spTree>
    <p:extLst>
      <p:ext uri="{BB962C8B-B14F-4D97-AF65-F5344CB8AC3E}">
        <p14:creationId xmlns:p14="http://schemas.microsoft.com/office/powerpoint/2010/main" val="1813309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62A3B-3A9E-49FE-9493-0F75348A9C97}"/>
              </a:ext>
            </a:extLst>
          </p:cNvPr>
          <p:cNvSpPr>
            <a:spLocks noGrp="1"/>
          </p:cNvSpPr>
          <p:nvPr>
            <p:ph type="title"/>
          </p:nvPr>
        </p:nvSpPr>
        <p:spPr/>
        <p:txBody>
          <a:bodyPr/>
          <a:lstStyle/>
          <a:p>
            <a:r>
              <a:rPr lang="en-US" dirty="0">
                <a:solidFill>
                  <a:schemeClr val="tx1"/>
                </a:solidFill>
                <a:hlinkClick r:id="rId2">
                  <a:extLst>
                    <a:ext uri="{A12FA001-AC4F-418D-AE19-62706E023703}">
                      <ahyp:hlinkClr xmlns:ahyp="http://schemas.microsoft.com/office/drawing/2018/hyperlinkcolor" val="tx"/>
                    </a:ext>
                  </a:extLst>
                </a:hlinkClick>
              </a:rPr>
              <a:t>Software Testing, Second Edition</a:t>
            </a:r>
            <a:endParaRPr lang="en-US" dirty="0"/>
          </a:p>
        </p:txBody>
      </p:sp>
      <p:sp>
        <p:nvSpPr>
          <p:cNvPr id="3" name="Content Placeholder 2">
            <a:extLst>
              <a:ext uri="{FF2B5EF4-FFF2-40B4-BE49-F238E27FC236}">
                <a16:creationId xmlns:a16="http://schemas.microsoft.com/office/drawing/2014/main" id="{2831D887-37A0-4F1B-8316-2C8D5ECEB9A4}"/>
              </a:ext>
            </a:extLst>
          </p:cNvPr>
          <p:cNvSpPr>
            <a:spLocks noGrp="1"/>
          </p:cNvSpPr>
          <p:nvPr>
            <p:ph idx="1"/>
          </p:nvPr>
        </p:nvSpPr>
        <p:spPr/>
        <p:txBody>
          <a:bodyPr>
            <a:normAutofit fontScale="62500" lnSpcReduction="20000"/>
          </a:bodyPr>
          <a:lstStyle/>
          <a:p>
            <a:r>
              <a:rPr lang="en-US" b="1" dirty="0"/>
              <a:t>Chapter 3. The Realities of Software Testing</a:t>
            </a:r>
          </a:p>
          <a:p>
            <a:r>
              <a:rPr lang="en-US" b="1" dirty="0"/>
              <a:t>Not All the Bugs You Find Will Be Fixed</a:t>
            </a:r>
          </a:p>
          <a:p>
            <a:pPr lvl="1"/>
            <a:r>
              <a:rPr lang="en-US" b="1" dirty="0"/>
              <a:t>There's not enough time. </a:t>
            </a:r>
          </a:p>
          <a:p>
            <a:pPr lvl="1"/>
            <a:r>
              <a:rPr lang="en-US" b="1" dirty="0"/>
              <a:t>It's really not a bug.</a:t>
            </a:r>
          </a:p>
          <a:p>
            <a:pPr lvl="1"/>
            <a:r>
              <a:rPr lang="en-US" b="1" dirty="0"/>
              <a:t>It's too risky to fix.</a:t>
            </a:r>
          </a:p>
          <a:p>
            <a:pPr lvl="1"/>
            <a:r>
              <a:rPr lang="en-US" b="1" dirty="0"/>
              <a:t>It's just not worth it.</a:t>
            </a:r>
          </a:p>
          <a:p>
            <a:r>
              <a:rPr lang="en-US" b="1" dirty="0"/>
              <a:t>When a Bug Is Difficult to Say</a:t>
            </a:r>
          </a:p>
          <a:p>
            <a:pPr lvl="1">
              <a:buFont typeface="+mj-lt"/>
              <a:buAutoNum type="arabicPeriod"/>
            </a:pPr>
            <a:r>
              <a:rPr lang="en-US" dirty="0"/>
              <a:t>The software doesn't do something that the product specification says it should do.</a:t>
            </a:r>
          </a:p>
          <a:p>
            <a:pPr lvl="1">
              <a:buFont typeface="+mj-lt"/>
              <a:buAutoNum type="arabicPeriod"/>
            </a:pPr>
            <a:r>
              <a:rPr lang="en-US" dirty="0"/>
              <a:t>The software does something that the product specification says it shouldn't do.</a:t>
            </a:r>
          </a:p>
          <a:p>
            <a:pPr lvl="1">
              <a:buFont typeface="+mj-lt"/>
              <a:buAutoNum type="arabicPeriod"/>
            </a:pPr>
            <a:r>
              <a:rPr lang="en-US" dirty="0"/>
              <a:t>The software does something that the product specification doesn't mention.</a:t>
            </a:r>
          </a:p>
          <a:p>
            <a:pPr lvl="1">
              <a:buFont typeface="+mj-lt"/>
              <a:buAutoNum type="arabicPeriod"/>
            </a:pPr>
            <a:r>
              <a:rPr lang="en-US" dirty="0"/>
              <a:t>The software doesn't do something that the product specification doesn't mention but should.</a:t>
            </a:r>
          </a:p>
          <a:p>
            <a:pPr lvl="1">
              <a:buFont typeface="+mj-lt"/>
              <a:buAutoNum type="arabicPeriod"/>
            </a:pPr>
            <a:r>
              <a:rPr lang="en-US" dirty="0"/>
              <a:t>The software is difficult to understand, hard to use, slow, or—in the software tester's eyes—will be viewed by the end user as just plain not right.</a:t>
            </a:r>
          </a:p>
          <a:p>
            <a:r>
              <a:rPr lang="en-US" b="1" dirty="0"/>
              <a:t>Product Specifications Are Never Final</a:t>
            </a:r>
          </a:p>
          <a:p>
            <a:r>
              <a:rPr lang="en-US" b="1" dirty="0"/>
              <a:t>Software Testers Aren't the Most Popular Members of a Project Team</a:t>
            </a:r>
          </a:p>
          <a:p>
            <a:r>
              <a:rPr lang="en-US" b="1" dirty="0"/>
              <a:t>Software Testing Is a Disciplined Technical Profession</a:t>
            </a:r>
          </a:p>
          <a:p>
            <a:endParaRPr lang="en-US" b="1" dirty="0"/>
          </a:p>
          <a:p>
            <a:endParaRPr lang="en-US" dirty="0"/>
          </a:p>
        </p:txBody>
      </p:sp>
    </p:spTree>
    <p:extLst>
      <p:ext uri="{BB962C8B-B14F-4D97-AF65-F5344CB8AC3E}">
        <p14:creationId xmlns:p14="http://schemas.microsoft.com/office/powerpoint/2010/main" val="608375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F7C3C-98D9-4FE2-AF66-67E176F30ADF}"/>
              </a:ext>
            </a:extLst>
          </p:cNvPr>
          <p:cNvSpPr>
            <a:spLocks noGrp="1"/>
          </p:cNvSpPr>
          <p:nvPr>
            <p:ph type="title"/>
          </p:nvPr>
        </p:nvSpPr>
        <p:spPr/>
        <p:txBody>
          <a:bodyPr/>
          <a:lstStyle/>
          <a:p>
            <a:r>
              <a:rPr lang="en-US" dirty="0">
                <a:solidFill>
                  <a:schemeClr val="tx1"/>
                </a:solidFill>
                <a:hlinkClick r:id="rId2">
                  <a:extLst>
                    <a:ext uri="{A12FA001-AC4F-418D-AE19-62706E023703}">
                      <ahyp:hlinkClr xmlns:ahyp="http://schemas.microsoft.com/office/drawing/2018/hyperlinkcolor" val="tx"/>
                    </a:ext>
                  </a:extLst>
                </a:hlinkClick>
              </a:rPr>
              <a:t>Software Testing, Second Edition</a:t>
            </a:r>
            <a:endParaRPr lang="en-US" dirty="0"/>
          </a:p>
        </p:txBody>
      </p:sp>
      <p:sp>
        <p:nvSpPr>
          <p:cNvPr id="3" name="Content Placeholder 2">
            <a:extLst>
              <a:ext uri="{FF2B5EF4-FFF2-40B4-BE49-F238E27FC236}">
                <a16:creationId xmlns:a16="http://schemas.microsoft.com/office/drawing/2014/main" id="{21981182-8F79-40BD-A08F-1F2D2A01DBF4}"/>
              </a:ext>
            </a:extLst>
          </p:cNvPr>
          <p:cNvSpPr>
            <a:spLocks noGrp="1"/>
          </p:cNvSpPr>
          <p:nvPr>
            <p:ph idx="1"/>
          </p:nvPr>
        </p:nvSpPr>
        <p:spPr/>
        <p:txBody>
          <a:bodyPr/>
          <a:lstStyle/>
          <a:p>
            <a:r>
              <a:rPr lang="en-US" b="1" dirty="0"/>
              <a:t>Precision and Accuracy – floating point</a:t>
            </a:r>
          </a:p>
          <a:p>
            <a:r>
              <a:rPr lang="en-US" b="1" dirty="0"/>
              <a:t>Verification and Validation</a:t>
            </a:r>
          </a:p>
          <a:p>
            <a:r>
              <a:rPr lang="en-US" b="1" dirty="0"/>
              <a:t>Quality and Reliability</a:t>
            </a:r>
          </a:p>
          <a:p>
            <a:r>
              <a:rPr lang="en-US" b="1" dirty="0"/>
              <a:t>Testing and Quality Assurance (QA)</a:t>
            </a:r>
          </a:p>
          <a:p>
            <a:endParaRPr lang="en-US" dirty="0"/>
          </a:p>
        </p:txBody>
      </p:sp>
      <p:pic>
        <p:nvPicPr>
          <p:cNvPr id="7" name="Picture 6" descr="A collage of a compass&#10;&#10;Description automatically generated with low confidence">
            <a:extLst>
              <a:ext uri="{FF2B5EF4-FFF2-40B4-BE49-F238E27FC236}">
                <a16:creationId xmlns:a16="http://schemas.microsoft.com/office/drawing/2014/main" id="{9486B7B7-B07D-4278-A5F2-BF8BE75B0B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8095" y="2730500"/>
            <a:ext cx="4286250" cy="3762375"/>
          </a:xfrm>
          <a:prstGeom prst="rect">
            <a:avLst/>
          </a:prstGeom>
        </p:spPr>
      </p:pic>
      <p:pic>
        <p:nvPicPr>
          <p:cNvPr id="2050" name="Picture 2" descr="What is A Venn Diagram with Examples | EdrawMax Online">
            <a:extLst>
              <a:ext uri="{FF2B5EF4-FFF2-40B4-BE49-F238E27FC236}">
                <a16:creationId xmlns:a16="http://schemas.microsoft.com/office/drawing/2014/main" id="{04E4598E-7D77-1542-97D4-2756418855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2250" y="3801138"/>
            <a:ext cx="3083312" cy="29580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Boundary Value Analysis and Equivalence Partitioning Testing">
            <a:extLst>
              <a:ext uri="{FF2B5EF4-FFF2-40B4-BE49-F238E27FC236}">
                <a16:creationId xmlns:a16="http://schemas.microsoft.com/office/drawing/2014/main" id="{81D47A7B-9512-F346-B8C5-174643D716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10550" y="0"/>
            <a:ext cx="398145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873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B809A-E984-46ED-BB2E-262B292FE095}"/>
              </a:ext>
            </a:extLst>
          </p:cNvPr>
          <p:cNvSpPr>
            <a:spLocks noGrp="1"/>
          </p:cNvSpPr>
          <p:nvPr>
            <p:ph type="title"/>
          </p:nvPr>
        </p:nvSpPr>
        <p:spPr/>
        <p:txBody>
          <a:bodyPr/>
          <a:lstStyle/>
          <a:p>
            <a:r>
              <a:rPr lang="en-US" dirty="0">
                <a:solidFill>
                  <a:schemeClr val="tx1"/>
                </a:solidFill>
                <a:hlinkClick r:id="rId2">
                  <a:extLst>
                    <a:ext uri="{A12FA001-AC4F-418D-AE19-62706E023703}">
                      <ahyp:hlinkClr xmlns:ahyp="http://schemas.microsoft.com/office/drawing/2018/hyperlinkcolor" val="tx"/>
                    </a:ext>
                  </a:extLst>
                </a:hlinkClick>
              </a:rPr>
              <a:t>Software Testing, Second Edition</a:t>
            </a:r>
            <a:endParaRPr lang="en-US" dirty="0"/>
          </a:p>
        </p:txBody>
      </p:sp>
      <p:sp>
        <p:nvSpPr>
          <p:cNvPr id="3" name="Content Placeholder 2">
            <a:extLst>
              <a:ext uri="{FF2B5EF4-FFF2-40B4-BE49-F238E27FC236}">
                <a16:creationId xmlns:a16="http://schemas.microsoft.com/office/drawing/2014/main" id="{D9E2263D-24A3-4940-AEB7-7D2DD0BD9265}"/>
              </a:ext>
            </a:extLst>
          </p:cNvPr>
          <p:cNvSpPr>
            <a:spLocks noGrp="1"/>
          </p:cNvSpPr>
          <p:nvPr>
            <p:ph idx="1"/>
          </p:nvPr>
        </p:nvSpPr>
        <p:spPr/>
        <p:txBody>
          <a:bodyPr/>
          <a:lstStyle/>
          <a:p>
            <a:r>
              <a:rPr lang="en-US" b="1" dirty="0"/>
              <a:t>Chapter 5. Testing the Software with Blinders On</a:t>
            </a:r>
          </a:p>
          <a:p>
            <a:pPr lvl="1"/>
            <a:r>
              <a:rPr lang="en-US" b="1" dirty="0"/>
              <a:t>Dynamic Black-Box Testing: Testing the Software While Blindfolded</a:t>
            </a:r>
          </a:p>
          <a:p>
            <a:pPr lvl="1"/>
            <a:r>
              <a:rPr lang="en-US" b="1" dirty="0"/>
              <a:t>Test-to-Pass</a:t>
            </a:r>
            <a:r>
              <a:rPr lang="en-US" dirty="0"/>
              <a:t>(happy path)</a:t>
            </a:r>
            <a:r>
              <a:rPr lang="en-US" b="1" dirty="0"/>
              <a:t> and Test-to-Fail (</a:t>
            </a:r>
            <a:r>
              <a:rPr lang="en-US" dirty="0"/>
              <a:t>force error messages)</a:t>
            </a:r>
          </a:p>
          <a:p>
            <a:pPr lvl="1"/>
            <a:r>
              <a:rPr lang="en-US" b="1" dirty="0"/>
              <a:t>Equivalence Partitioning</a:t>
            </a:r>
          </a:p>
          <a:p>
            <a:pPr lvl="1"/>
            <a:r>
              <a:rPr lang="en-US" b="1" dirty="0"/>
              <a:t>Data Testing (</a:t>
            </a:r>
            <a:r>
              <a:rPr lang="en-US" dirty="0"/>
              <a:t>two parts: the data (or its domain) and the program)</a:t>
            </a:r>
          </a:p>
          <a:p>
            <a:pPr lvl="2"/>
            <a:r>
              <a:rPr lang="en-US" b="1" dirty="0"/>
              <a:t>Boundary Conditions</a:t>
            </a:r>
          </a:p>
          <a:p>
            <a:pPr lvl="3"/>
            <a:r>
              <a:rPr lang="en-US" b="1" dirty="0"/>
              <a:t>Types of Boundary Conditions (Number, </a:t>
            </a:r>
          </a:p>
          <a:p>
            <a:pPr lvl="3"/>
            <a:r>
              <a:rPr lang="en-US" b="1" dirty="0"/>
              <a:t>Testing the Boundary Edges (0, 1, *, + &lt;&gt;)</a:t>
            </a:r>
          </a:p>
          <a:p>
            <a:pPr lvl="1"/>
            <a:endParaRPr lang="en-US" b="1" dirty="0"/>
          </a:p>
          <a:p>
            <a:pPr lvl="2"/>
            <a:endParaRPr lang="en-US" b="1" dirty="0"/>
          </a:p>
          <a:p>
            <a:pPr lvl="1"/>
            <a:endParaRPr lang="en-US" b="1" dirty="0"/>
          </a:p>
          <a:p>
            <a:endParaRPr lang="en-US" dirty="0"/>
          </a:p>
          <a:p>
            <a:endParaRPr lang="en-US" b="1" dirty="0"/>
          </a:p>
          <a:p>
            <a:endParaRPr lang="en-US" dirty="0"/>
          </a:p>
        </p:txBody>
      </p:sp>
    </p:spTree>
    <p:extLst>
      <p:ext uri="{BB962C8B-B14F-4D97-AF65-F5344CB8AC3E}">
        <p14:creationId xmlns:p14="http://schemas.microsoft.com/office/powerpoint/2010/main" val="16945182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 shape, rectangle&#10;&#10;Description automatically generated">
            <a:extLst>
              <a:ext uri="{FF2B5EF4-FFF2-40B4-BE49-F238E27FC236}">
                <a16:creationId xmlns:a16="http://schemas.microsoft.com/office/drawing/2014/main" id="{614BCE8D-D2B6-49EB-A75F-60E4FD0EA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5750" y="5791200"/>
            <a:ext cx="4286250" cy="1066800"/>
          </a:xfrm>
          <a:prstGeom prst="rect">
            <a:avLst/>
          </a:prstGeom>
        </p:spPr>
      </p:pic>
      <p:sp>
        <p:nvSpPr>
          <p:cNvPr id="2" name="Title 1">
            <a:extLst>
              <a:ext uri="{FF2B5EF4-FFF2-40B4-BE49-F238E27FC236}">
                <a16:creationId xmlns:a16="http://schemas.microsoft.com/office/drawing/2014/main" id="{9B714428-3176-486A-A99B-0A4D9D70B117}"/>
              </a:ext>
            </a:extLst>
          </p:cNvPr>
          <p:cNvSpPr>
            <a:spLocks noGrp="1"/>
          </p:cNvSpPr>
          <p:nvPr>
            <p:ph type="title"/>
          </p:nvPr>
        </p:nvSpPr>
        <p:spPr>
          <a:xfrm>
            <a:off x="157316" y="365125"/>
            <a:ext cx="4845662" cy="1325563"/>
          </a:xfrm>
        </p:spPr>
        <p:txBody>
          <a:bodyPr/>
          <a:lstStyle/>
          <a:p>
            <a:r>
              <a:rPr lang="en-US" dirty="0">
                <a:solidFill>
                  <a:schemeClr val="tx1"/>
                </a:solidFill>
                <a:hlinkClick r:id="rId3">
                  <a:extLst>
                    <a:ext uri="{A12FA001-AC4F-418D-AE19-62706E023703}">
                      <ahyp:hlinkClr xmlns:ahyp="http://schemas.microsoft.com/office/drawing/2018/hyperlinkcolor" val="tx"/>
                    </a:ext>
                  </a:extLst>
                </a:hlinkClick>
              </a:rPr>
              <a:t>Software Testing, Second Edition</a:t>
            </a:r>
            <a:endParaRPr lang="en-US" dirty="0"/>
          </a:p>
        </p:txBody>
      </p:sp>
      <p:sp>
        <p:nvSpPr>
          <p:cNvPr id="3" name="Content Placeholder 2">
            <a:extLst>
              <a:ext uri="{FF2B5EF4-FFF2-40B4-BE49-F238E27FC236}">
                <a16:creationId xmlns:a16="http://schemas.microsoft.com/office/drawing/2014/main" id="{7D559CB0-6BCD-4C5C-A097-DC38B8ED3798}"/>
              </a:ext>
            </a:extLst>
          </p:cNvPr>
          <p:cNvSpPr>
            <a:spLocks noGrp="1"/>
          </p:cNvSpPr>
          <p:nvPr>
            <p:ph idx="1"/>
          </p:nvPr>
        </p:nvSpPr>
        <p:spPr>
          <a:xfrm>
            <a:off x="1097280" y="1845734"/>
            <a:ext cx="10058400" cy="4616026"/>
          </a:xfrm>
        </p:spPr>
        <p:txBody>
          <a:bodyPr>
            <a:normAutofit fontScale="62500" lnSpcReduction="20000"/>
          </a:bodyPr>
          <a:lstStyle/>
          <a:p>
            <a:r>
              <a:rPr lang="en-US" dirty="0"/>
              <a:t>Data Testing</a:t>
            </a:r>
          </a:p>
          <a:p>
            <a:pPr lvl="1"/>
            <a:r>
              <a:rPr lang="en-US" dirty="0"/>
              <a:t>Types: (0,1,*,+/-,^, !, =, &lt;&gt;), </a:t>
            </a:r>
          </a:p>
          <a:p>
            <a:pPr lvl="1"/>
            <a:r>
              <a:rPr lang="en-US" b="1" dirty="0"/>
              <a:t>Can of Nothing(Default, Empty, Blank, Null, Zero, and None) </a:t>
            </a:r>
          </a:p>
          <a:p>
            <a:pPr lvl="1"/>
            <a:r>
              <a:rPr lang="en-US" b="1" dirty="0"/>
              <a:t>Powers-of-Two (2^x), ASCII/UNICODE,</a:t>
            </a:r>
          </a:p>
          <a:p>
            <a:pPr lvl="1"/>
            <a:r>
              <a:rPr lang="en-US" b="1" dirty="0"/>
              <a:t>Invalid, Wrong, Incorrect, and Garbage Data</a:t>
            </a:r>
          </a:p>
          <a:p>
            <a:r>
              <a:rPr lang="en-US" dirty="0"/>
              <a:t>State Testing</a:t>
            </a:r>
          </a:p>
          <a:p>
            <a:pPr lvl="1"/>
            <a:r>
              <a:rPr lang="en-US" b="1" dirty="0"/>
              <a:t>Logic Flow – Workflow</a:t>
            </a:r>
          </a:p>
          <a:p>
            <a:pPr lvl="1"/>
            <a:r>
              <a:rPr lang="en-US" b="1" dirty="0"/>
              <a:t>State Transition Map</a:t>
            </a:r>
          </a:p>
          <a:p>
            <a:pPr lvl="2"/>
            <a:r>
              <a:rPr lang="en-US" b="1" dirty="0"/>
              <a:t>Each unique state that the software can be in.</a:t>
            </a:r>
          </a:p>
          <a:p>
            <a:pPr lvl="2"/>
            <a:r>
              <a:rPr lang="en-US" b="1" dirty="0"/>
              <a:t>The input or condition that takes it from one state to the next. </a:t>
            </a:r>
          </a:p>
          <a:p>
            <a:pPr lvl="2"/>
            <a:r>
              <a:rPr lang="en-US" b="1" dirty="0"/>
              <a:t>Set conditions and produced output when a state is entered or exited.</a:t>
            </a:r>
          </a:p>
          <a:p>
            <a:pPr lvl="1"/>
            <a:r>
              <a:rPr lang="en-US" b="1" dirty="0"/>
              <a:t>Reducing the Number of States and Transitions to Test</a:t>
            </a:r>
          </a:p>
          <a:p>
            <a:pPr lvl="1"/>
            <a:r>
              <a:rPr lang="en-US" b="1" dirty="0"/>
              <a:t>Testing States to Fail</a:t>
            </a:r>
          </a:p>
          <a:p>
            <a:pPr lvl="2"/>
            <a:r>
              <a:rPr lang="en-US" b="1" dirty="0"/>
              <a:t>Race Conditions and Bad Timing (Deadlock, Excel open file while field is being edited)</a:t>
            </a:r>
          </a:p>
          <a:p>
            <a:pPr lvl="2"/>
            <a:r>
              <a:rPr lang="en-US" b="1" dirty="0"/>
              <a:t>Repetition, Stress, and Load</a:t>
            </a:r>
          </a:p>
          <a:p>
            <a:r>
              <a:rPr lang="en-US" dirty="0"/>
              <a:t>Other Black-Box Test Techniques</a:t>
            </a:r>
          </a:p>
          <a:p>
            <a:pPr lvl="1"/>
            <a:r>
              <a:rPr lang="en-US" b="1" dirty="0"/>
              <a:t>Behave Like a Dumb User</a:t>
            </a:r>
          </a:p>
          <a:p>
            <a:pPr lvl="1"/>
            <a:r>
              <a:rPr lang="en-US" b="1" dirty="0"/>
              <a:t>Look for Bugs Where You've Already Found Them</a:t>
            </a:r>
          </a:p>
          <a:p>
            <a:pPr lvl="1"/>
            <a:r>
              <a:rPr lang="en-US" b="1" dirty="0"/>
              <a:t>Think like a Hacker</a:t>
            </a:r>
          </a:p>
          <a:p>
            <a:pPr lvl="1"/>
            <a:r>
              <a:rPr lang="en-US" b="1" dirty="0"/>
              <a:t>Follow Experience, Intuition, and Hunches</a:t>
            </a:r>
          </a:p>
          <a:p>
            <a:pPr lvl="1"/>
            <a:endParaRPr lang="en-US" dirty="0"/>
          </a:p>
        </p:txBody>
      </p:sp>
      <p:pic>
        <p:nvPicPr>
          <p:cNvPr id="4099" name="Picture 3" descr="Boundary Value Analysis and Equivalence Partitioning Testing">
            <a:extLst>
              <a:ext uri="{FF2B5EF4-FFF2-40B4-BE49-F238E27FC236}">
                <a16:creationId xmlns:a16="http://schemas.microsoft.com/office/drawing/2014/main" id="{A4A29D9B-F1FE-44F6-A9CF-212A5B59A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0550" y="0"/>
            <a:ext cx="3981450" cy="11620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Diagram&#10;&#10;Description automatically generated">
            <a:extLst>
              <a:ext uri="{FF2B5EF4-FFF2-40B4-BE49-F238E27FC236}">
                <a16:creationId xmlns:a16="http://schemas.microsoft.com/office/drawing/2014/main" id="{1690EC13-9C38-4E8D-AB6B-54ECEF0674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4809" y="1943894"/>
            <a:ext cx="4762500" cy="2057400"/>
          </a:xfrm>
          <a:prstGeom prst="rect">
            <a:avLst/>
          </a:prstGeom>
        </p:spPr>
      </p:pic>
      <p:pic>
        <p:nvPicPr>
          <p:cNvPr id="8" name="Picture 7" descr="Diagram&#10;&#10;Description automatically generated">
            <a:extLst>
              <a:ext uri="{FF2B5EF4-FFF2-40B4-BE49-F238E27FC236}">
                <a16:creationId xmlns:a16="http://schemas.microsoft.com/office/drawing/2014/main" id="{6FB6496E-2B3E-44F9-B5AD-60AF3862C6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9048" y="3943953"/>
            <a:ext cx="2419468" cy="1678370"/>
          </a:xfrm>
          <a:prstGeom prst="rect">
            <a:avLst/>
          </a:prstGeom>
        </p:spPr>
      </p:pic>
      <p:pic>
        <p:nvPicPr>
          <p:cNvPr id="4101" name="Picture 5" descr="What word describes the traffic when vehicles are totally stopped? -  English Language &amp; Usage Stack Exchange">
            <a:extLst>
              <a:ext uri="{FF2B5EF4-FFF2-40B4-BE49-F238E27FC236}">
                <a16:creationId xmlns:a16="http://schemas.microsoft.com/office/drawing/2014/main" id="{2ABD8E5B-978E-458D-BF9B-82173A447C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9871" y="5229225"/>
            <a:ext cx="2809875" cy="16287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Stratification figure">
            <a:extLst>
              <a:ext uri="{FF2B5EF4-FFF2-40B4-BE49-F238E27FC236}">
                <a16:creationId xmlns:a16="http://schemas.microsoft.com/office/drawing/2014/main" id="{5EF8C1AC-1646-3D49-B192-1A452544FA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3572" y="37324"/>
            <a:ext cx="2048612" cy="17308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hat is A Venn Diagram with Examples | EdrawMax Online">
            <a:extLst>
              <a:ext uri="{FF2B5EF4-FFF2-40B4-BE49-F238E27FC236}">
                <a16:creationId xmlns:a16="http://schemas.microsoft.com/office/drawing/2014/main" id="{20AB563D-8455-B84B-B07C-F8AC37F338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2184" y="132520"/>
            <a:ext cx="1697772"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93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954F-2CDC-9043-B9CC-952EB5FDACA8}"/>
              </a:ext>
            </a:extLst>
          </p:cNvPr>
          <p:cNvSpPr>
            <a:spLocks noGrp="1"/>
          </p:cNvSpPr>
          <p:nvPr>
            <p:ph type="title"/>
          </p:nvPr>
        </p:nvSpPr>
        <p:spPr/>
        <p:txBody>
          <a:bodyPr/>
          <a:lstStyle/>
          <a:p>
            <a:r>
              <a:rPr lang="en-US" b="1" dirty="0"/>
              <a:t>Boundary Edges (0, 1, *, +/-, ^, !, = &lt;&gt;)</a:t>
            </a:r>
            <a:endParaRPr lang="en-US" dirty="0"/>
          </a:p>
        </p:txBody>
      </p:sp>
      <p:sp>
        <p:nvSpPr>
          <p:cNvPr id="4" name="Content Placeholder 3">
            <a:extLst>
              <a:ext uri="{FF2B5EF4-FFF2-40B4-BE49-F238E27FC236}">
                <a16:creationId xmlns:a16="http://schemas.microsoft.com/office/drawing/2014/main" id="{0F4251A6-F7B2-764A-93F1-29BF5621D945}"/>
              </a:ext>
            </a:extLst>
          </p:cNvPr>
          <p:cNvSpPr txBox="1">
            <a:spLocks noGrp="1"/>
          </p:cNvSpPr>
          <p:nvPr>
            <p:ph idx="1"/>
          </p:nvPr>
        </p:nvSpPr>
        <p:spPr>
          <a:xfrm>
            <a:off x="838200" y="1825625"/>
            <a:ext cx="10515600" cy="4442242"/>
          </a:xfrm>
          <a:prstGeom prst="rect">
            <a:avLst/>
          </a:prstGeom>
          <a:noFill/>
        </p:spPr>
        <p:txBody>
          <a:bodyPr wrap="square">
            <a:spAutoFit/>
          </a:bodyPr>
          <a:lstStyle/>
          <a:p>
            <a:r>
              <a:rPr lang="en-US" sz="2000" dirty="0"/>
              <a:t>Zero, One, Many test (01*)– This type of test checks if the inputs are accepting normal values. </a:t>
            </a:r>
          </a:p>
          <a:p>
            <a:pPr marL="285750" indent="-285750">
              <a:buFont typeface="Arial" panose="020B0604020202020204" pitchFamily="34" charset="0"/>
              <a:buChar char="•"/>
            </a:pPr>
            <a:r>
              <a:rPr lang="en-US" sz="2000" dirty="0"/>
              <a:t>Zero(0) represent nothing. Nothing is different depending on the desired input(int =0, float=0.0, char=’ ‘ or ‘\t’ or ‘\n’ or 0, string=”” empty string or any single char white space). </a:t>
            </a:r>
          </a:p>
          <a:p>
            <a:pPr marL="285750" indent="-285750">
              <a:buFont typeface="Arial" panose="020B0604020202020204" pitchFamily="34" charset="0"/>
              <a:buChar char="•"/>
            </a:pPr>
            <a:r>
              <a:rPr lang="en-US" sz="2000" dirty="0"/>
              <a:t>1- One represents the first nominal test, i.e. 1, 2, 3, …n values that should be expected. </a:t>
            </a:r>
          </a:p>
          <a:p>
            <a:pPr marL="285750" indent="-285750">
              <a:buFont typeface="Arial" panose="020B0604020202020204" pitchFamily="34" charset="0"/>
              <a:buChar char="•"/>
            </a:pPr>
            <a:r>
              <a:rPr lang="en-US" sz="2000" dirty="0"/>
              <a:t>Many(*-regular expression wild card) tests how the program handles multiple types or multiple values.</a:t>
            </a:r>
          </a:p>
          <a:p>
            <a:pPr marL="285750" indent="-285750">
              <a:buFont typeface="Arial" panose="020B0604020202020204" pitchFamily="34" charset="0"/>
              <a:buChar char="•"/>
            </a:pPr>
            <a:r>
              <a:rPr lang="en-US" sz="2000" dirty="0"/>
              <a:t>+/- Plus or minus one – boundary </a:t>
            </a:r>
          </a:p>
          <a:p>
            <a:pPr marL="285750" indent="-285750">
              <a:buFont typeface="Arial" panose="020B0604020202020204" pitchFamily="34" charset="0"/>
              <a:buChar char="•"/>
            </a:pPr>
            <a:r>
              <a:rPr lang="en-US" sz="2000" dirty="0"/>
              <a:t>Power of 2s - (2^x), ASCII/UNICODE</a:t>
            </a:r>
          </a:p>
          <a:p>
            <a:pPr marL="285750" indent="-285750">
              <a:buFont typeface="Arial" panose="020B0604020202020204" pitchFamily="34" charset="0"/>
              <a:buChar char="•"/>
            </a:pPr>
            <a:r>
              <a:rPr lang="en-US" sz="2000" dirty="0"/>
              <a:t>Not the data: Invalid, Incorrect, </a:t>
            </a:r>
            <a:r>
              <a:rPr lang="en-US" sz="2000" dirty="0" err="1"/>
              <a:t>garabage</a:t>
            </a:r>
            <a:endParaRPr lang="en-US" sz="2000" dirty="0"/>
          </a:p>
          <a:p>
            <a:pPr marL="285750" indent="-285750">
              <a:buFont typeface="Arial" panose="020B0604020202020204" pitchFamily="34" charset="0"/>
              <a:buChar char="•"/>
            </a:pPr>
            <a:r>
              <a:rPr lang="en-US" sz="2000" dirty="0"/>
              <a:t>Thresholds – above and below margin of error</a:t>
            </a:r>
          </a:p>
          <a:p>
            <a:pPr marL="285750" indent="-285750">
              <a:buFont typeface="Arial" panose="020B0604020202020204" pitchFamily="34" charset="0"/>
              <a:buChar char="•"/>
            </a:pPr>
            <a:r>
              <a:rPr lang="en-US" sz="2000" dirty="0"/>
              <a:t>Boundary Testing (&lt;&gt;) – This type of test checks where the inputs fail, usually providing different type data, length boundaries, invalid values, etc. The program should be able to handle this.</a:t>
            </a:r>
          </a:p>
        </p:txBody>
      </p:sp>
    </p:spTree>
    <p:extLst>
      <p:ext uri="{BB962C8B-B14F-4D97-AF65-F5344CB8AC3E}">
        <p14:creationId xmlns:p14="http://schemas.microsoft.com/office/powerpoint/2010/main" val="209292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7F4A7-8F95-DB40-8E1F-429041C488CF}"/>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B2CAD1BD-9A9E-704F-9AC1-6CA965F18EDA}"/>
              </a:ext>
            </a:extLst>
          </p:cNvPr>
          <p:cNvSpPr>
            <a:spLocks noGrp="1"/>
          </p:cNvSpPr>
          <p:nvPr>
            <p:ph idx="1"/>
          </p:nvPr>
        </p:nvSpPr>
        <p:spPr/>
        <p:txBody>
          <a:bodyPr/>
          <a:lstStyle/>
          <a:p>
            <a:r>
              <a:rPr lang="en-US" dirty="0"/>
              <a:t>Ron Patton's Software Testing, Second Edition:</a:t>
            </a:r>
          </a:p>
          <a:p>
            <a:pPr lvl="1"/>
            <a:r>
              <a:rPr lang="en-US" dirty="0">
                <a:hlinkClick r:id="rId2"/>
              </a:rPr>
              <a:t>Software Testing, Second Edition</a:t>
            </a:r>
            <a:r>
              <a:rPr lang="en-US" dirty="0"/>
              <a:t> by Ron Patton, Published by </a:t>
            </a:r>
            <a:r>
              <a:rPr lang="en-US" dirty="0">
                <a:hlinkClick r:id="rId3"/>
              </a:rPr>
              <a:t>Sams</a:t>
            </a:r>
            <a:r>
              <a:rPr lang="en-US" dirty="0"/>
              <a:t>, 2005</a:t>
            </a:r>
          </a:p>
          <a:p>
            <a:pPr lvl="1"/>
            <a:r>
              <a:rPr lang="en-US" dirty="0"/>
              <a:t>Chapter 3: The Realities of Software Testing</a:t>
            </a:r>
          </a:p>
          <a:p>
            <a:endParaRPr lang="en-US" dirty="0"/>
          </a:p>
        </p:txBody>
      </p:sp>
    </p:spTree>
    <p:extLst>
      <p:ext uri="{BB962C8B-B14F-4D97-AF65-F5344CB8AC3E}">
        <p14:creationId xmlns:p14="http://schemas.microsoft.com/office/powerpoint/2010/main" val="914403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2113E-9070-4ED5-8AA7-08A6DE234115}"/>
              </a:ext>
            </a:extLst>
          </p:cNvPr>
          <p:cNvSpPr>
            <a:spLocks noGrp="1"/>
          </p:cNvSpPr>
          <p:nvPr>
            <p:ph type="title"/>
          </p:nvPr>
        </p:nvSpPr>
        <p:spPr/>
        <p:txBody>
          <a:bodyPr/>
          <a:lstStyle/>
          <a:p>
            <a:r>
              <a:rPr lang="en-US" dirty="0"/>
              <a:t>What is Regression Testing?</a:t>
            </a:r>
          </a:p>
        </p:txBody>
      </p:sp>
      <p:sp>
        <p:nvSpPr>
          <p:cNvPr id="3" name="Content Placeholder 2">
            <a:extLst>
              <a:ext uri="{FF2B5EF4-FFF2-40B4-BE49-F238E27FC236}">
                <a16:creationId xmlns:a16="http://schemas.microsoft.com/office/drawing/2014/main" id="{CB33AA33-4755-43FF-85C4-49B87A9E00EA}"/>
              </a:ext>
            </a:extLst>
          </p:cNvPr>
          <p:cNvSpPr>
            <a:spLocks noGrp="1"/>
          </p:cNvSpPr>
          <p:nvPr>
            <p:ph idx="1"/>
          </p:nvPr>
        </p:nvSpPr>
        <p:spPr/>
        <p:txBody>
          <a:bodyPr>
            <a:normAutofit/>
          </a:bodyPr>
          <a:lstStyle/>
          <a:p>
            <a:pPr>
              <a:buFont typeface="Arial" panose="020B0604020202020204" pitchFamily="34" charset="0"/>
              <a:buChar char="•"/>
            </a:pPr>
            <a:r>
              <a:rPr lang="en-US" dirty="0"/>
              <a:t>What you should be able to answer by the end of the week….</a:t>
            </a:r>
          </a:p>
          <a:p>
            <a:pPr>
              <a:buFont typeface="Arial" panose="020B0604020202020204" pitchFamily="34" charset="0"/>
              <a:buChar char="•"/>
            </a:pPr>
            <a:endParaRPr lang="en-US" dirty="0"/>
          </a:p>
          <a:p>
            <a:pPr lvl="1"/>
            <a:r>
              <a:rPr lang="en-US" dirty="0"/>
              <a:t>Which testing techniques are used for Regression Testing (See Module 4)?</a:t>
            </a:r>
          </a:p>
          <a:p>
            <a:pPr lvl="1"/>
            <a:r>
              <a:rPr lang="en-US" dirty="0"/>
              <a:t>What is happy path testing?</a:t>
            </a:r>
          </a:p>
          <a:p>
            <a:pPr marL="1200150" lvl="2" indent="-285750">
              <a:buFont typeface="Courier New" panose="02070309020205020404" pitchFamily="49" charset="0"/>
              <a:buChar char="o"/>
            </a:pPr>
            <a:r>
              <a:rPr lang="en-US" dirty="0"/>
              <a:t>Is it just the non-error path?</a:t>
            </a:r>
          </a:p>
          <a:p>
            <a:pPr lvl="1"/>
            <a:r>
              <a:rPr lang="en-US" dirty="0"/>
              <a:t>Is it possible to create enough tests to cover all code created? </a:t>
            </a:r>
          </a:p>
          <a:p>
            <a:pPr marL="1200150" lvl="2" indent="-285750">
              <a:buFont typeface="Courier New" panose="02070309020205020404" pitchFamily="49" charset="0"/>
              <a:buChar char="o"/>
            </a:pPr>
            <a:r>
              <a:rPr lang="en-US" dirty="0"/>
              <a:t>There are several strategies in writing code to ensure complete code coverage. Research and provide a summary of your findings.</a:t>
            </a:r>
          </a:p>
          <a:p>
            <a:pPr marL="1200150" lvl="2" indent="-285750">
              <a:buFont typeface="Courier New" panose="02070309020205020404" pitchFamily="49" charset="0"/>
              <a:buChar char="o"/>
            </a:pPr>
            <a:r>
              <a:rPr lang="en-US" dirty="0"/>
              <a:t>What are the risks?</a:t>
            </a:r>
          </a:p>
          <a:p>
            <a:pPr lvl="1"/>
            <a:r>
              <a:rPr lang="en-US" dirty="0"/>
              <a:t>How do you migrate a manual test into an automated test?</a:t>
            </a:r>
          </a:p>
          <a:p>
            <a:endParaRPr lang="en-US" dirty="0"/>
          </a:p>
        </p:txBody>
      </p:sp>
    </p:spTree>
    <p:extLst>
      <p:ext uri="{BB962C8B-B14F-4D97-AF65-F5344CB8AC3E}">
        <p14:creationId xmlns:p14="http://schemas.microsoft.com/office/powerpoint/2010/main" val="2104093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E44BA-87F8-204A-AC7C-DF8D6A4B1EE7}"/>
              </a:ext>
            </a:extLst>
          </p:cNvPr>
          <p:cNvSpPr>
            <a:spLocks noGrp="1"/>
          </p:cNvSpPr>
          <p:nvPr>
            <p:ph type="title"/>
          </p:nvPr>
        </p:nvSpPr>
        <p:spPr/>
        <p:txBody>
          <a:bodyPr/>
          <a:lstStyle/>
          <a:p>
            <a:r>
              <a:rPr lang="en-US" dirty="0"/>
              <a:t>Class Discussion</a:t>
            </a:r>
          </a:p>
        </p:txBody>
      </p:sp>
      <p:sp>
        <p:nvSpPr>
          <p:cNvPr id="3" name="Content Placeholder 2">
            <a:extLst>
              <a:ext uri="{FF2B5EF4-FFF2-40B4-BE49-F238E27FC236}">
                <a16:creationId xmlns:a16="http://schemas.microsoft.com/office/drawing/2014/main" id="{C25866EB-1318-6F44-86D8-BD900EA2D789}"/>
              </a:ext>
            </a:extLst>
          </p:cNvPr>
          <p:cNvSpPr>
            <a:spLocks noGrp="1"/>
          </p:cNvSpPr>
          <p:nvPr>
            <p:ph idx="1"/>
          </p:nvPr>
        </p:nvSpPr>
        <p:spPr/>
        <p:txBody>
          <a:bodyPr/>
          <a:lstStyle/>
          <a:p>
            <a:r>
              <a:rPr lang="en-US" dirty="0"/>
              <a:t>Is there such thing as a perfect program?</a:t>
            </a:r>
          </a:p>
          <a:p>
            <a:r>
              <a:rPr lang="en-US" dirty="0"/>
              <a:t>Is there such thing as perfect code?</a:t>
            </a:r>
          </a:p>
          <a:p>
            <a:r>
              <a:rPr lang="en-US" dirty="0"/>
              <a:t>Can you test the entire program?</a:t>
            </a:r>
          </a:p>
          <a:p>
            <a:endParaRPr lang="en-US" dirty="0"/>
          </a:p>
          <a:p>
            <a:r>
              <a:rPr lang="en-US" dirty="0"/>
              <a:t>Does S/W programs change?</a:t>
            </a:r>
          </a:p>
          <a:p>
            <a:r>
              <a:rPr lang="en-US" dirty="0"/>
              <a:t>Does code change?</a:t>
            </a:r>
          </a:p>
          <a:p>
            <a:r>
              <a:rPr lang="en-US" dirty="0"/>
              <a:t>Does a program get old?</a:t>
            </a:r>
          </a:p>
          <a:p>
            <a:r>
              <a:rPr lang="en-US" dirty="0"/>
              <a:t>Does code get old?</a:t>
            </a:r>
          </a:p>
          <a:p>
            <a:endParaRPr lang="en-US" dirty="0"/>
          </a:p>
          <a:p>
            <a:endParaRPr lang="en-US" dirty="0"/>
          </a:p>
        </p:txBody>
      </p:sp>
    </p:spTree>
    <p:extLst>
      <p:ext uri="{BB962C8B-B14F-4D97-AF65-F5344CB8AC3E}">
        <p14:creationId xmlns:p14="http://schemas.microsoft.com/office/powerpoint/2010/main" val="4146527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C633E-5B88-44B3-93C6-9CEDDBFC116E}"/>
              </a:ext>
            </a:extLst>
          </p:cNvPr>
          <p:cNvSpPr>
            <a:spLocks noGrp="1"/>
          </p:cNvSpPr>
          <p:nvPr>
            <p:ph type="title"/>
          </p:nvPr>
        </p:nvSpPr>
        <p:spPr/>
        <p:txBody>
          <a:bodyPr/>
          <a:lstStyle/>
          <a:p>
            <a:endParaRPr lang="en-US" dirty="0"/>
          </a:p>
        </p:txBody>
      </p:sp>
      <p:pic>
        <p:nvPicPr>
          <p:cNvPr id="1028" name="Picture 4" descr="See the source image">
            <a:extLst>
              <a:ext uri="{FF2B5EF4-FFF2-40B4-BE49-F238E27FC236}">
                <a16:creationId xmlns:a16="http://schemas.microsoft.com/office/drawing/2014/main" id="{DADC416E-8D2E-4AB5-A353-FF220C912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239" y="2841594"/>
            <a:ext cx="4595812" cy="23039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ee the source image">
            <a:extLst>
              <a:ext uri="{FF2B5EF4-FFF2-40B4-BE49-F238E27FC236}">
                <a16:creationId xmlns:a16="http://schemas.microsoft.com/office/drawing/2014/main" id="{511D19DA-ACDB-4871-B3C7-5D2FEE516B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558674" y="3365725"/>
            <a:ext cx="2553525" cy="14067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BB22C8CF-D5BE-4820-8C62-31A1D893BE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5" y="5395119"/>
            <a:ext cx="3857469" cy="13405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ormal distribution (bell curve) Diagram | Quizlet">
            <a:extLst>
              <a:ext uri="{FF2B5EF4-FFF2-40B4-BE49-F238E27FC236}">
                <a16:creationId xmlns:a16="http://schemas.microsoft.com/office/drawing/2014/main" id="{4366850D-5063-1748-9C59-60F9EBCAF5FC}"/>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7407835" y="2592035"/>
            <a:ext cx="984791" cy="11504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Probability density function for the Cauchy distribution">
            <a:extLst>
              <a:ext uri="{FF2B5EF4-FFF2-40B4-BE49-F238E27FC236}">
                <a16:creationId xmlns:a16="http://schemas.microsoft.com/office/drawing/2014/main" id="{A86D2CE8-A5F7-614E-9632-A679982D4A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6051" y="3746288"/>
            <a:ext cx="2085913" cy="166873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mulative distribution function for the Cauchy distribution">
            <a:extLst>
              <a:ext uri="{FF2B5EF4-FFF2-40B4-BE49-F238E27FC236}">
                <a16:creationId xmlns:a16="http://schemas.microsoft.com/office/drawing/2014/main" id="{6A4985D5-BC71-9846-BEA3-EA7BA1F1A8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6051" y="5240840"/>
            <a:ext cx="2086314" cy="16690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BBDCE907-0773-A645-95B8-0B53932447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1017" y="4375038"/>
            <a:ext cx="3580983" cy="25348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4A671946-359E-F941-9CBE-C7DE440DB4E5}"/>
              </a:ext>
            </a:extLst>
          </p:cNvPr>
          <p:cNvPicPr>
            <a:picLocks noChangeAspect="1"/>
          </p:cNvPicPr>
          <p:nvPr/>
        </p:nvPicPr>
        <p:blipFill>
          <a:blip r:embed="rId9"/>
          <a:stretch>
            <a:fillRect/>
          </a:stretch>
        </p:blipFill>
        <p:spPr>
          <a:xfrm>
            <a:off x="5606051" y="2592035"/>
            <a:ext cx="1835177" cy="1146549"/>
          </a:xfrm>
          <a:prstGeom prst="rect">
            <a:avLst/>
          </a:prstGeom>
        </p:spPr>
      </p:pic>
      <p:pic>
        <p:nvPicPr>
          <p:cNvPr id="13" name="Picture 14" descr="Stratification figure">
            <a:extLst>
              <a:ext uri="{FF2B5EF4-FFF2-40B4-BE49-F238E27FC236}">
                <a16:creationId xmlns:a16="http://schemas.microsoft.com/office/drawing/2014/main" id="{0F56C41D-2542-DB47-A4BB-CCE7778BCD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2978" y="21955"/>
            <a:ext cx="2048612" cy="17308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F498A4C-4AA2-5242-BEF1-138108ACA127}"/>
              </a:ext>
            </a:extLst>
          </p:cNvPr>
          <p:cNvPicPr>
            <a:picLocks noChangeAspect="1"/>
          </p:cNvPicPr>
          <p:nvPr/>
        </p:nvPicPr>
        <p:blipFill>
          <a:blip r:embed="rId11"/>
          <a:stretch>
            <a:fillRect/>
          </a:stretch>
        </p:blipFill>
        <p:spPr>
          <a:xfrm>
            <a:off x="2647626" y="12942"/>
            <a:ext cx="2235200" cy="1739900"/>
          </a:xfrm>
          <a:prstGeom prst="rect">
            <a:avLst/>
          </a:prstGeom>
        </p:spPr>
      </p:pic>
      <p:pic>
        <p:nvPicPr>
          <p:cNvPr id="15" name="Picture 10">
            <a:extLst>
              <a:ext uri="{FF2B5EF4-FFF2-40B4-BE49-F238E27FC236}">
                <a16:creationId xmlns:a16="http://schemas.microsoft.com/office/drawing/2014/main" id="{9421F0A1-30B1-6147-B018-DFB2885EFBA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89023" y="8288"/>
            <a:ext cx="3851898" cy="17233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QSR Happy Path Testing Case Study - Testlio">
            <a:extLst>
              <a:ext uri="{FF2B5EF4-FFF2-40B4-BE49-F238E27FC236}">
                <a16:creationId xmlns:a16="http://schemas.microsoft.com/office/drawing/2014/main" id="{13204FFF-8AF6-AC4E-AB7D-77970CF84E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10616" y="3601700"/>
            <a:ext cx="3437058" cy="7733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B89CBC3-DA2D-6248-81B2-A9F981D0DBAB}"/>
              </a:ext>
            </a:extLst>
          </p:cNvPr>
          <p:cNvSpPr txBox="1"/>
          <p:nvPr/>
        </p:nvSpPr>
        <p:spPr>
          <a:xfrm>
            <a:off x="9243012" y="2592035"/>
            <a:ext cx="2224712" cy="923330"/>
          </a:xfrm>
          <a:prstGeom prst="rect">
            <a:avLst/>
          </a:prstGeom>
          <a:noFill/>
        </p:spPr>
        <p:txBody>
          <a:bodyPr wrap="none" rtlCol="0">
            <a:spAutoFit/>
          </a:bodyPr>
          <a:lstStyle/>
          <a:p>
            <a:r>
              <a:rPr lang="en-US" dirty="0"/>
              <a:t>Happy Path Testing </a:t>
            </a:r>
          </a:p>
          <a:p>
            <a:r>
              <a:rPr lang="en-US" dirty="0"/>
              <a:t>Known path Testing</a:t>
            </a:r>
          </a:p>
          <a:p>
            <a:r>
              <a:rPr lang="en-US" dirty="0"/>
              <a:t>Expected Path Testing</a:t>
            </a:r>
          </a:p>
        </p:txBody>
      </p:sp>
      <p:pic>
        <p:nvPicPr>
          <p:cNvPr id="18" name="Picture 12" descr="Scatter diagram example">
            <a:extLst>
              <a:ext uri="{FF2B5EF4-FFF2-40B4-BE49-F238E27FC236}">
                <a16:creationId xmlns:a16="http://schemas.microsoft.com/office/drawing/2014/main" id="{106EF358-79DF-0940-8A15-13D8D99974D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4413" y="0"/>
            <a:ext cx="1959241" cy="1770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462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23EF3-5700-3C47-8395-EC09D41FA4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11AC59-446B-4649-B0CE-316736293EE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66970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4CB62-8E7C-2143-93A9-FD6DC798783F}"/>
              </a:ext>
            </a:extLst>
          </p:cNvPr>
          <p:cNvSpPr>
            <a:spLocks noGrp="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A4D5A142-8A14-4C40-932C-6C046EC7A831}"/>
              </a:ext>
            </a:extLst>
          </p:cNvPr>
          <p:cNvSpPr/>
          <p:nvPr/>
        </p:nvSpPr>
        <p:spPr>
          <a:xfrm>
            <a:off x="178142" y="2520687"/>
            <a:ext cx="3352806" cy="333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Code Base</a:t>
            </a:r>
          </a:p>
        </p:txBody>
      </p:sp>
      <p:sp>
        <p:nvSpPr>
          <p:cNvPr id="5" name="Rectangle 4">
            <a:extLst>
              <a:ext uri="{FF2B5EF4-FFF2-40B4-BE49-F238E27FC236}">
                <a16:creationId xmlns:a16="http://schemas.microsoft.com/office/drawing/2014/main" id="{C5933CE0-2FF4-7748-839A-874825D05EC7}"/>
              </a:ext>
            </a:extLst>
          </p:cNvPr>
          <p:cNvSpPr/>
          <p:nvPr/>
        </p:nvSpPr>
        <p:spPr>
          <a:xfrm>
            <a:off x="3677681" y="2996257"/>
            <a:ext cx="1962665" cy="51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Write regression plan with tests</a:t>
            </a:r>
          </a:p>
        </p:txBody>
      </p:sp>
      <p:sp>
        <p:nvSpPr>
          <p:cNvPr id="6" name="Rectangle 5">
            <a:extLst>
              <a:ext uri="{FF2B5EF4-FFF2-40B4-BE49-F238E27FC236}">
                <a16:creationId xmlns:a16="http://schemas.microsoft.com/office/drawing/2014/main" id="{75E38662-A6C5-ED49-A01B-D3FA4C6109A6}"/>
              </a:ext>
            </a:extLst>
          </p:cNvPr>
          <p:cNvSpPr/>
          <p:nvPr/>
        </p:nvSpPr>
        <p:spPr>
          <a:xfrm>
            <a:off x="5796607" y="3716855"/>
            <a:ext cx="1962665"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Execute plan</a:t>
            </a:r>
          </a:p>
        </p:txBody>
      </p:sp>
      <p:sp>
        <p:nvSpPr>
          <p:cNvPr id="7" name="Rectangle 6">
            <a:extLst>
              <a:ext uri="{FF2B5EF4-FFF2-40B4-BE49-F238E27FC236}">
                <a16:creationId xmlns:a16="http://schemas.microsoft.com/office/drawing/2014/main" id="{444BD211-61DB-8D42-B482-2A3174E11C4B}"/>
              </a:ext>
            </a:extLst>
          </p:cNvPr>
          <p:cNvSpPr/>
          <p:nvPr/>
        </p:nvSpPr>
        <p:spPr>
          <a:xfrm>
            <a:off x="178143" y="3721316"/>
            <a:ext cx="3352805" cy="4061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Get copy of code </a:t>
            </a:r>
            <a:r>
              <a:rPr lang="en-US" b="1" dirty="0"/>
              <a:t>before</a:t>
            </a:r>
            <a:r>
              <a:rPr lang="en-US" dirty="0"/>
              <a:t> change</a:t>
            </a:r>
          </a:p>
        </p:txBody>
      </p:sp>
      <p:sp>
        <p:nvSpPr>
          <p:cNvPr id="8" name="Rectangle 7">
            <a:extLst>
              <a:ext uri="{FF2B5EF4-FFF2-40B4-BE49-F238E27FC236}">
                <a16:creationId xmlns:a16="http://schemas.microsoft.com/office/drawing/2014/main" id="{F5AA3FF4-2972-9E4B-95A4-CA9BE6CBC17B}"/>
              </a:ext>
            </a:extLst>
          </p:cNvPr>
          <p:cNvSpPr/>
          <p:nvPr/>
        </p:nvSpPr>
        <p:spPr>
          <a:xfrm>
            <a:off x="178142" y="2996257"/>
            <a:ext cx="3352806" cy="51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a feature &amp;</a:t>
            </a:r>
            <a:br>
              <a:rPr lang="en-US" dirty="0"/>
            </a:br>
            <a:r>
              <a:rPr lang="en-US" dirty="0"/>
              <a:t> change in code</a:t>
            </a:r>
          </a:p>
        </p:txBody>
      </p:sp>
      <p:sp>
        <p:nvSpPr>
          <p:cNvPr id="9" name="Rectangle 8">
            <a:extLst>
              <a:ext uri="{FF2B5EF4-FFF2-40B4-BE49-F238E27FC236}">
                <a16:creationId xmlns:a16="http://schemas.microsoft.com/office/drawing/2014/main" id="{5DD33D17-EAED-E64E-B0A6-DCCA7273359B}"/>
              </a:ext>
            </a:extLst>
          </p:cNvPr>
          <p:cNvSpPr/>
          <p:nvPr/>
        </p:nvSpPr>
        <p:spPr>
          <a:xfrm>
            <a:off x="7852715" y="3716855"/>
            <a:ext cx="1962665"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Record results</a:t>
            </a:r>
          </a:p>
        </p:txBody>
      </p:sp>
      <p:sp>
        <p:nvSpPr>
          <p:cNvPr id="10" name="Rectangle 9">
            <a:extLst>
              <a:ext uri="{FF2B5EF4-FFF2-40B4-BE49-F238E27FC236}">
                <a16:creationId xmlns:a16="http://schemas.microsoft.com/office/drawing/2014/main" id="{F2D8FEEB-1C19-AF4D-B1FA-4AEEF95EA7C3}"/>
              </a:ext>
            </a:extLst>
          </p:cNvPr>
          <p:cNvSpPr/>
          <p:nvPr/>
        </p:nvSpPr>
        <p:spPr>
          <a:xfrm>
            <a:off x="178143" y="4187135"/>
            <a:ext cx="3352806"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Get copy of code </a:t>
            </a:r>
            <a:r>
              <a:rPr lang="en-US" b="1" dirty="0"/>
              <a:t>after</a:t>
            </a:r>
            <a:r>
              <a:rPr lang="en-US" dirty="0"/>
              <a:t> change</a:t>
            </a:r>
          </a:p>
        </p:txBody>
      </p:sp>
      <p:sp>
        <p:nvSpPr>
          <p:cNvPr id="11" name="Rectangle 10">
            <a:extLst>
              <a:ext uri="{FF2B5EF4-FFF2-40B4-BE49-F238E27FC236}">
                <a16:creationId xmlns:a16="http://schemas.microsoft.com/office/drawing/2014/main" id="{D46A7440-94E9-B74E-86A8-9FD0BD50FE8C}"/>
              </a:ext>
            </a:extLst>
          </p:cNvPr>
          <p:cNvSpPr/>
          <p:nvPr/>
        </p:nvSpPr>
        <p:spPr>
          <a:xfrm>
            <a:off x="5787078" y="4187137"/>
            <a:ext cx="1962665"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Execute plan again</a:t>
            </a:r>
          </a:p>
        </p:txBody>
      </p:sp>
      <p:sp>
        <p:nvSpPr>
          <p:cNvPr id="12" name="Rectangle 11">
            <a:extLst>
              <a:ext uri="{FF2B5EF4-FFF2-40B4-BE49-F238E27FC236}">
                <a16:creationId xmlns:a16="http://schemas.microsoft.com/office/drawing/2014/main" id="{72B4E892-89BE-8546-B440-E68CA1B53B55}"/>
              </a:ext>
            </a:extLst>
          </p:cNvPr>
          <p:cNvSpPr/>
          <p:nvPr/>
        </p:nvSpPr>
        <p:spPr>
          <a:xfrm>
            <a:off x="7852715" y="4187135"/>
            <a:ext cx="1962665"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Record results</a:t>
            </a:r>
          </a:p>
        </p:txBody>
      </p:sp>
      <p:sp>
        <p:nvSpPr>
          <p:cNvPr id="13" name="Rectangle 12">
            <a:extLst>
              <a:ext uri="{FF2B5EF4-FFF2-40B4-BE49-F238E27FC236}">
                <a16:creationId xmlns:a16="http://schemas.microsoft.com/office/drawing/2014/main" id="{7CCB63F9-486A-FF43-87B8-FF3DE14E16C3}"/>
              </a:ext>
            </a:extLst>
          </p:cNvPr>
          <p:cNvSpPr/>
          <p:nvPr/>
        </p:nvSpPr>
        <p:spPr>
          <a:xfrm>
            <a:off x="10080020" y="3851684"/>
            <a:ext cx="1962665" cy="3336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Write test report</a:t>
            </a:r>
          </a:p>
        </p:txBody>
      </p:sp>
      <p:sp>
        <p:nvSpPr>
          <p:cNvPr id="14" name="Rectangle 13">
            <a:extLst>
              <a:ext uri="{FF2B5EF4-FFF2-40B4-BE49-F238E27FC236}">
                <a16:creationId xmlns:a16="http://schemas.microsoft.com/office/drawing/2014/main" id="{F6DE6FF1-9A91-0E4C-9E08-BACDB17FB117}"/>
              </a:ext>
            </a:extLst>
          </p:cNvPr>
          <p:cNvSpPr/>
          <p:nvPr/>
        </p:nvSpPr>
        <p:spPr>
          <a:xfrm>
            <a:off x="178142" y="1952494"/>
            <a:ext cx="5344295" cy="3336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Teach</a:t>
            </a:r>
          </a:p>
        </p:txBody>
      </p:sp>
      <p:sp>
        <p:nvSpPr>
          <p:cNvPr id="15" name="Rectangle 14">
            <a:extLst>
              <a:ext uri="{FF2B5EF4-FFF2-40B4-BE49-F238E27FC236}">
                <a16:creationId xmlns:a16="http://schemas.microsoft.com/office/drawing/2014/main" id="{9EA9CB81-2181-5644-9A0B-B60079D93DD6}"/>
              </a:ext>
            </a:extLst>
          </p:cNvPr>
          <p:cNvSpPr/>
          <p:nvPr/>
        </p:nvSpPr>
        <p:spPr>
          <a:xfrm>
            <a:off x="5717057" y="1943161"/>
            <a:ext cx="5344295" cy="3336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Prove</a:t>
            </a:r>
          </a:p>
        </p:txBody>
      </p:sp>
    </p:spTree>
    <p:extLst>
      <p:ext uri="{BB962C8B-B14F-4D97-AF65-F5344CB8AC3E}">
        <p14:creationId xmlns:p14="http://schemas.microsoft.com/office/powerpoint/2010/main" val="3223055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871</TotalTime>
  <Words>3557</Words>
  <Application>Microsoft Macintosh PowerPoint</Application>
  <PresentationFormat>Widescreen</PresentationFormat>
  <Paragraphs>481</Paragraphs>
  <Slides>38</Slides>
  <Notes>1</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Courier New</vt:lpstr>
      <vt:lpstr>Office Theme</vt:lpstr>
      <vt:lpstr>CSE 270 Week 08</vt:lpstr>
      <vt:lpstr>Class Agenda</vt:lpstr>
      <vt:lpstr>Weekly Agenda</vt:lpstr>
      <vt:lpstr>Reading</vt:lpstr>
      <vt:lpstr>What is Regression Testing?</vt:lpstr>
      <vt:lpstr>Class Discussion</vt:lpstr>
      <vt:lpstr>PowerPoint Presentation</vt:lpstr>
      <vt:lpstr>PowerPoint Presentation</vt:lpstr>
      <vt:lpstr>Overview</vt:lpstr>
      <vt:lpstr>Assignment: Regression Testing Plan</vt:lpstr>
      <vt:lpstr>Examples of Code Bases (Open Source)</vt:lpstr>
      <vt:lpstr>Example: TiddlyWiki  (https://tiddlywiki.com/)</vt:lpstr>
      <vt:lpstr>PowerPoint Presentation</vt:lpstr>
      <vt:lpstr>Example: TiddlyWiki  (https://tiddlywiki.com/)</vt:lpstr>
      <vt:lpstr>Assignment: Regression Testing Plan</vt:lpstr>
      <vt:lpstr>Overview</vt:lpstr>
      <vt:lpstr>Example of finding a tiddler change</vt:lpstr>
      <vt:lpstr>PowerPoint Presentation</vt:lpstr>
      <vt:lpstr>Assignment: Regression Testing Plan</vt:lpstr>
      <vt:lpstr>Writing a Test Plan</vt:lpstr>
      <vt:lpstr>Test Plan</vt:lpstr>
      <vt:lpstr>Fundamentals of Software Testing by Bernard Homès , and Bernard Homes, Publisher John Wiley &amp; Sons, Incorporated Date 2012-01-17</vt:lpstr>
      <vt:lpstr>Overview</vt:lpstr>
      <vt:lpstr>Test Plan</vt:lpstr>
      <vt:lpstr>Test Plan</vt:lpstr>
      <vt:lpstr>Section 2: Requirement </vt:lpstr>
      <vt:lpstr>Prove: Implement the Plan &amp; Report</vt:lpstr>
      <vt:lpstr>What does a test Report look like?</vt:lpstr>
      <vt:lpstr>Overview</vt:lpstr>
      <vt:lpstr>Prove: Implement the Plan &amp; Report</vt:lpstr>
      <vt:lpstr>Prove: Implement the Plan &amp; Report</vt:lpstr>
      <vt:lpstr>Overview of reading</vt:lpstr>
      <vt:lpstr>Software Testing, Second Edition</vt:lpstr>
      <vt:lpstr>Software Testing, Second Edition</vt:lpstr>
      <vt:lpstr>Software Testing, Second Edition</vt:lpstr>
      <vt:lpstr>Software Testing, Second Edition</vt:lpstr>
      <vt:lpstr>Software Testing, Second Edition</vt:lpstr>
      <vt:lpstr>Boundary Edges (0, 1, *, +/-, ^, !, = &lt;&gt;)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270 Week 08</dc:title>
  <dc:creator>Clements, William</dc:creator>
  <cp:lastModifiedBy>Clements, William</cp:lastModifiedBy>
  <cp:revision>2</cp:revision>
  <dcterms:created xsi:type="dcterms:W3CDTF">2021-06-07T17:25:54Z</dcterms:created>
  <dcterms:modified xsi:type="dcterms:W3CDTF">2022-03-14T18:14:54Z</dcterms:modified>
</cp:coreProperties>
</file>